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4"/>
  </p:sldMasterIdLst>
  <p:notesMasterIdLst>
    <p:notesMasterId r:id="rId16"/>
  </p:notesMasterIdLst>
  <p:handoutMasterIdLst>
    <p:handoutMasterId r:id="rId17"/>
  </p:handoutMasterIdLst>
  <p:sldIdLst>
    <p:sldId id="2437" r:id="rId5"/>
    <p:sldId id="1948766314" r:id="rId6"/>
    <p:sldId id="1948766315" r:id="rId7"/>
    <p:sldId id="1948766316" r:id="rId8"/>
    <p:sldId id="1948766320" r:id="rId9"/>
    <p:sldId id="1948766326" r:id="rId10"/>
    <p:sldId id="1948766318" r:id="rId11"/>
    <p:sldId id="1948766325" r:id="rId12"/>
    <p:sldId id="1948766321" r:id="rId13"/>
    <p:sldId id="1948766322" r:id="rId14"/>
    <p:sldId id="1948766279" r:id="rId15"/>
  </p:sldIdLst>
  <p:sldSz cx="12192000" cy="6858000"/>
  <p:notesSz cx="6735763" cy="9866313"/>
  <p:defaultTextStyle>
    <a:defPPr>
      <a:defRPr lang="ja-JP"/>
    </a:defPPr>
    <a:lvl1pPr algn="ctr" rtl="0" fontAlgn="base">
      <a:spcBef>
        <a:spcPct val="0"/>
      </a:spcBef>
      <a:spcAft>
        <a:spcPct val="0"/>
      </a:spcAft>
      <a:defRPr kumimoji="1" kern="1200">
        <a:solidFill>
          <a:schemeClr val="tx1"/>
        </a:solidFill>
        <a:latin typeface="Calibri" pitchFamily="34" charset="0"/>
        <a:ea typeface="ＭＳ Ｐゴシック" charset="-128"/>
        <a:cs typeface="+mn-cs"/>
      </a:defRPr>
    </a:lvl1pPr>
    <a:lvl2pPr marL="457200" algn="ctr" rtl="0" fontAlgn="base">
      <a:spcBef>
        <a:spcPct val="0"/>
      </a:spcBef>
      <a:spcAft>
        <a:spcPct val="0"/>
      </a:spcAft>
      <a:defRPr kumimoji="1" kern="1200">
        <a:solidFill>
          <a:schemeClr val="tx1"/>
        </a:solidFill>
        <a:latin typeface="Calibri" pitchFamily="34" charset="0"/>
        <a:ea typeface="ＭＳ Ｐゴシック" charset="-128"/>
        <a:cs typeface="+mn-cs"/>
      </a:defRPr>
    </a:lvl2pPr>
    <a:lvl3pPr marL="914400" algn="ctr" rtl="0" fontAlgn="base">
      <a:spcBef>
        <a:spcPct val="0"/>
      </a:spcBef>
      <a:spcAft>
        <a:spcPct val="0"/>
      </a:spcAft>
      <a:defRPr kumimoji="1" kern="1200">
        <a:solidFill>
          <a:schemeClr val="tx1"/>
        </a:solidFill>
        <a:latin typeface="Calibri" pitchFamily="34" charset="0"/>
        <a:ea typeface="ＭＳ Ｐゴシック" charset="-128"/>
        <a:cs typeface="+mn-cs"/>
      </a:defRPr>
    </a:lvl3pPr>
    <a:lvl4pPr marL="1371600" algn="ctr" rtl="0" fontAlgn="base">
      <a:spcBef>
        <a:spcPct val="0"/>
      </a:spcBef>
      <a:spcAft>
        <a:spcPct val="0"/>
      </a:spcAft>
      <a:defRPr kumimoji="1" kern="1200">
        <a:solidFill>
          <a:schemeClr val="tx1"/>
        </a:solidFill>
        <a:latin typeface="Calibri" pitchFamily="34" charset="0"/>
        <a:ea typeface="ＭＳ Ｐゴシック" charset="-128"/>
        <a:cs typeface="+mn-cs"/>
      </a:defRPr>
    </a:lvl4pPr>
    <a:lvl5pPr marL="1828800" algn="ctr" rtl="0" fontAlgn="base">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p:defaultTextStyle>
  <p:extLst>
    <p:ext uri="{521415D9-36F7-43E2-AB2F-B90AF26B5E84}">
      <p14:sectionLst xmlns:p14="http://schemas.microsoft.com/office/powerpoint/2010/main">
        <p14:section name="既定のセクション" id="{D0D4D5C5-DB0A-40E9-BE79-B396BD5E9CFD}">
          <p14:sldIdLst>
            <p14:sldId id="2437"/>
            <p14:sldId id="1948766314"/>
            <p14:sldId id="1948766315"/>
            <p14:sldId id="1948766316"/>
            <p14:sldId id="1948766320"/>
            <p14:sldId id="1948766326"/>
            <p14:sldId id="1948766318"/>
            <p14:sldId id="1948766325"/>
            <p14:sldId id="1948766321"/>
            <p14:sldId id="1948766322"/>
            <p14:sldId id="1948766279"/>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4E3B63-2C04-1D8A-95F4-EC117BF9AB6E}" name="Tanabe Ryo" initials="TR" userId="S::ryo.tanabe@sega.com::45d7f63e-f7f2-4c3c-977c-8b9f2f69d2df" providerId="AD"/>
  <p188:author id="{CFEB8F75-CFF0-5155-0DA2-27A45220A81E}" name="齋田 洋樹" initials="洋齋" userId="S::hiroki-saita@atlus.co.jp::d10a9ccf-74f4-43bb-938b-30110756fb07" providerId="AD"/>
  <p188:author id="{8F648DCF-6C0E-20AA-C973-7B323237DE36}" name="Sakai Norika" initials="SN" userId="S::norika.sakai@sega.com::7bb0570e-1ff2-416b-972e-9faae2c9f2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3A38"/>
    <a:srgbClr val="66FFFF"/>
    <a:srgbClr val="CACACA"/>
    <a:srgbClr val="BFBFBF"/>
    <a:srgbClr val="0099FF"/>
    <a:srgbClr val="9F3BE9"/>
    <a:srgbClr val="2F5D52"/>
    <a:srgbClr val="2A5D4F"/>
    <a:srgbClr val="3C685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7CE84F3-28C3-443E-9E96-99CF82512B78}" styleName="濃色スタイル 1 - アクセント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2" d="100"/>
          <a:sy n="152" d="100"/>
        </p:scale>
        <p:origin x="618" y="108"/>
      </p:cViewPr>
      <p:guideLst>
        <p:guide orient="horz" pos="2183"/>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107"/>
        <p:guide pos="212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ea typeface="ＭＳ Ｐゴシック" charset="-128"/>
              </a:defRPr>
            </a:lvl1pPr>
          </a:lstStyle>
          <a:p>
            <a:pPr>
              <a:defRPr/>
            </a:pPr>
            <a:endParaRPr lang="ja-JP" altLang="en-US"/>
          </a:p>
        </p:txBody>
      </p:sp>
      <p:sp>
        <p:nvSpPr>
          <p:cNvPr id="3" name="日付プレースホルダー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ea typeface="ＭＳ Ｐゴシック" charset="-128"/>
              </a:defRPr>
            </a:lvl1pPr>
          </a:lstStyle>
          <a:p>
            <a:pPr>
              <a:defRPr/>
            </a:pPr>
            <a:fld id="{05E0A1E7-614A-4B22-8777-F378A066B0A8}" type="datetimeFigureOut">
              <a:rPr lang="ja-JP" altLang="en-US"/>
              <a:pPr>
                <a:defRPr/>
              </a:pPr>
              <a:t>2025/1/17</a:t>
            </a:fld>
            <a:endParaRPr lang="ja-JP" altLang="en-US"/>
          </a:p>
        </p:txBody>
      </p:sp>
      <p:sp>
        <p:nvSpPr>
          <p:cNvPr id="4" name="フッター プレースホルダー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ea typeface="ＭＳ Ｐゴシック" charset="-128"/>
              </a:defRPr>
            </a:lvl1pPr>
          </a:lstStyle>
          <a:p>
            <a:pPr>
              <a:defRPr/>
            </a:pPr>
            <a:endParaRPr lang="ja-JP" altLang="en-US"/>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ea typeface="ＭＳ Ｐゴシック" charset="-128"/>
              </a:defRPr>
            </a:lvl1pPr>
          </a:lstStyle>
          <a:p>
            <a:pPr>
              <a:defRPr/>
            </a:pPr>
            <a:fld id="{0F3CD8D2-5F20-4E66-B7CC-0C844788AAEB}" type="slidenum">
              <a:rPr lang="ja-JP" altLang="en-US"/>
              <a:pPr>
                <a:defRPr/>
              </a:pPr>
              <a:t>‹#›</a:t>
            </a:fld>
            <a:endParaRPr lang="ja-JP" altLang="en-US"/>
          </a:p>
        </p:txBody>
      </p:sp>
    </p:spTree>
    <p:extLst>
      <p:ext uri="{BB962C8B-B14F-4D97-AF65-F5344CB8AC3E}">
        <p14:creationId xmlns:p14="http://schemas.microsoft.com/office/powerpoint/2010/main" val="3439909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ea typeface="ＭＳ Ｐゴシック" charset="-128"/>
              </a:defRPr>
            </a:lvl1pPr>
          </a:lstStyle>
          <a:p>
            <a:pPr>
              <a:defRPr/>
            </a:pPr>
            <a:endParaRPr lang="ja-JP" altLang="en-US"/>
          </a:p>
        </p:txBody>
      </p:sp>
      <p:sp>
        <p:nvSpPr>
          <p:cNvPr id="3" name="日付プレースホルダー 2"/>
          <p:cNvSpPr>
            <a:spLocks noGrp="1"/>
          </p:cNvSpPr>
          <p:nvPr>
            <p:ph type="dt" idx="1"/>
          </p:nvPr>
        </p:nvSpPr>
        <p:spPr>
          <a:xfrm>
            <a:off x="3814763" y="0"/>
            <a:ext cx="2919412" cy="493713"/>
          </a:xfrm>
          <a:prstGeom prst="rect">
            <a:avLst/>
          </a:prstGeom>
        </p:spPr>
        <p:txBody>
          <a:bodyPr vert="horz" lIns="91440" tIns="45720" rIns="91440" bIns="45720" rtlCol="0"/>
          <a:lstStyle>
            <a:lvl1pPr algn="r">
              <a:defRPr sz="1200">
                <a:ea typeface="ＭＳ Ｐゴシック" charset="-128"/>
              </a:defRPr>
            </a:lvl1pPr>
          </a:lstStyle>
          <a:p>
            <a:pPr>
              <a:defRPr/>
            </a:pPr>
            <a:fld id="{DB8C7154-6246-4A33-9399-E87A6AF612A5}" type="datetimeFigureOut">
              <a:rPr lang="ja-JP" altLang="en-US"/>
              <a:pPr>
                <a:defRPr/>
              </a:pPr>
              <a:t>2025/1/17</a:t>
            </a:fld>
            <a:endParaRPr lang="ja-JP" altLang="en-US"/>
          </a:p>
        </p:txBody>
      </p:sp>
      <p:sp>
        <p:nvSpPr>
          <p:cNvPr id="4" name="スライド イメージ プレースホルダー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73100" y="4686300"/>
            <a:ext cx="5389563" cy="4440238"/>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a:defRPr sz="120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5"/>
          </p:nvPr>
        </p:nvSpPr>
        <p:spPr>
          <a:xfrm>
            <a:off x="3814763" y="9371013"/>
            <a:ext cx="2919412" cy="493712"/>
          </a:xfrm>
          <a:prstGeom prst="rect">
            <a:avLst/>
          </a:prstGeom>
        </p:spPr>
        <p:txBody>
          <a:bodyPr vert="horz" lIns="91440" tIns="45720" rIns="91440" bIns="45720" rtlCol="0" anchor="b"/>
          <a:lstStyle>
            <a:lvl1pPr algn="r">
              <a:defRPr sz="1200">
                <a:ea typeface="ＭＳ Ｐゴシック" charset="-128"/>
              </a:defRPr>
            </a:lvl1pPr>
          </a:lstStyle>
          <a:p>
            <a:pPr>
              <a:defRPr/>
            </a:pPr>
            <a:fld id="{8919DDD0-9967-4064-8209-E70F0B269EB2}" type="slidenum">
              <a:rPr lang="ja-JP" altLang="en-US"/>
              <a:pPr>
                <a:defRPr/>
              </a:pPr>
              <a:t>‹#›</a:t>
            </a:fld>
            <a:endParaRPr lang="ja-JP" altLang="en-US"/>
          </a:p>
        </p:txBody>
      </p:sp>
    </p:spTree>
    <p:extLst>
      <p:ext uri="{BB962C8B-B14F-4D97-AF65-F5344CB8AC3E}">
        <p14:creationId xmlns:p14="http://schemas.microsoft.com/office/powerpoint/2010/main" val="1497360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1</a:t>
            </a:fld>
            <a:endParaRPr lang="ja-JP" altLang="en-US"/>
          </a:p>
        </p:txBody>
      </p:sp>
    </p:spTree>
    <p:extLst>
      <p:ext uri="{BB962C8B-B14F-4D97-AF65-F5344CB8AC3E}">
        <p14:creationId xmlns:p14="http://schemas.microsoft.com/office/powerpoint/2010/main" val="1742547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10</a:t>
            </a:fld>
            <a:endParaRPr lang="ja-JP" altLang="en-US"/>
          </a:p>
        </p:txBody>
      </p:sp>
    </p:spTree>
    <p:extLst>
      <p:ext uri="{BB962C8B-B14F-4D97-AF65-F5344CB8AC3E}">
        <p14:creationId xmlns:p14="http://schemas.microsoft.com/office/powerpoint/2010/main" val="1780162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11</a:t>
            </a:fld>
            <a:endParaRPr lang="ja-JP" altLang="en-US"/>
          </a:p>
        </p:txBody>
      </p:sp>
    </p:spTree>
    <p:extLst>
      <p:ext uri="{BB962C8B-B14F-4D97-AF65-F5344CB8AC3E}">
        <p14:creationId xmlns:p14="http://schemas.microsoft.com/office/powerpoint/2010/main" val="3207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 typeface="+mj-lt"/>
              <a:buNone/>
            </a:pP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2</a:t>
            </a:fld>
            <a:endParaRPr lang="ja-JP" altLang="en-US"/>
          </a:p>
        </p:txBody>
      </p:sp>
    </p:spTree>
    <p:extLst>
      <p:ext uri="{BB962C8B-B14F-4D97-AF65-F5344CB8AC3E}">
        <p14:creationId xmlns:p14="http://schemas.microsoft.com/office/powerpoint/2010/main" val="258299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3</a:t>
            </a:fld>
            <a:endParaRPr lang="ja-JP" altLang="en-US"/>
          </a:p>
        </p:txBody>
      </p:sp>
    </p:spTree>
    <p:extLst>
      <p:ext uri="{BB962C8B-B14F-4D97-AF65-F5344CB8AC3E}">
        <p14:creationId xmlns:p14="http://schemas.microsoft.com/office/powerpoint/2010/main" val="1914208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4</a:t>
            </a:fld>
            <a:endParaRPr lang="ja-JP" altLang="en-US"/>
          </a:p>
        </p:txBody>
      </p:sp>
    </p:spTree>
    <p:extLst>
      <p:ext uri="{BB962C8B-B14F-4D97-AF65-F5344CB8AC3E}">
        <p14:creationId xmlns:p14="http://schemas.microsoft.com/office/powerpoint/2010/main" val="1517146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5</a:t>
            </a:fld>
            <a:endParaRPr lang="ja-JP" altLang="en-US"/>
          </a:p>
        </p:txBody>
      </p:sp>
    </p:spTree>
    <p:extLst>
      <p:ext uri="{BB962C8B-B14F-4D97-AF65-F5344CB8AC3E}">
        <p14:creationId xmlns:p14="http://schemas.microsoft.com/office/powerpoint/2010/main" val="3057562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6</a:t>
            </a:fld>
            <a:endParaRPr lang="ja-JP" altLang="en-US"/>
          </a:p>
        </p:txBody>
      </p:sp>
    </p:spTree>
    <p:extLst>
      <p:ext uri="{BB962C8B-B14F-4D97-AF65-F5344CB8AC3E}">
        <p14:creationId xmlns:p14="http://schemas.microsoft.com/office/powerpoint/2010/main" val="1993169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7</a:t>
            </a:fld>
            <a:endParaRPr lang="ja-JP" altLang="en-US"/>
          </a:p>
        </p:txBody>
      </p:sp>
    </p:spTree>
    <p:extLst>
      <p:ext uri="{BB962C8B-B14F-4D97-AF65-F5344CB8AC3E}">
        <p14:creationId xmlns:p14="http://schemas.microsoft.com/office/powerpoint/2010/main" val="1398968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8</a:t>
            </a:fld>
            <a:endParaRPr lang="ja-JP" altLang="en-US"/>
          </a:p>
        </p:txBody>
      </p:sp>
    </p:spTree>
    <p:extLst>
      <p:ext uri="{BB962C8B-B14F-4D97-AF65-F5344CB8AC3E}">
        <p14:creationId xmlns:p14="http://schemas.microsoft.com/office/powerpoint/2010/main" val="3022672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 typeface="+mj-lt"/>
              <a:buNone/>
            </a:pP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8919DDD0-9967-4064-8209-E70F0B269EB2}" type="slidenum">
              <a:rPr lang="ja-JP" altLang="en-US" smtClean="0"/>
              <a:pPr>
                <a:defRPr/>
              </a:pPr>
              <a:t>9</a:t>
            </a:fld>
            <a:endParaRPr lang="ja-JP" altLang="en-US"/>
          </a:p>
        </p:txBody>
      </p:sp>
    </p:spTree>
    <p:extLst>
      <p:ext uri="{BB962C8B-B14F-4D97-AF65-F5344CB8AC3E}">
        <p14:creationId xmlns:p14="http://schemas.microsoft.com/office/powerpoint/2010/main" val="457451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3" name="図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95177"/>
            <a:ext cx="12192001" cy="577638"/>
          </a:xfrm>
          <a:prstGeom prst="rect">
            <a:avLst/>
          </a:prstGeom>
        </p:spPr>
      </p:pic>
      <p:sp>
        <p:nvSpPr>
          <p:cNvPr id="14" name="Rectangle 8">
            <a:extLst>
              <a:ext uri="{FF2B5EF4-FFF2-40B4-BE49-F238E27FC236}">
                <a16:creationId xmlns:a16="http://schemas.microsoft.com/office/drawing/2014/main" id="{6AA7579F-8753-46CD-9CB4-222360C7CB7B}"/>
              </a:ext>
            </a:extLst>
          </p:cNvPr>
          <p:cNvSpPr/>
          <p:nvPr userDrawn="1"/>
        </p:nvSpPr>
        <p:spPr>
          <a:xfrm>
            <a:off x="-9128" y="6300077"/>
            <a:ext cx="12192000" cy="566735"/>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fld id="{ABBC084D-133E-4829-9390-1A8F182DFAB4}" type="datetime1">
              <a:rPr lang="ja-JP" altLang="en-US"/>
              <a:pPr>
                <a:defRPr/>
              </a:pPr>
              <a:t>2025/1/17</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7AEFE251-DAAF-433D-B783-2807DBF9674E}" type="slidenum">
              <a:rPr lang="ja-JP" altLang="en-US"/>
              <a:pPr>
                <a:defRPr/>
              </a:pPr>
              <a:t>‹#›</a:t>
            </a:fld>
            <a:endParaRPr lang="ja-JP" altLang="en-US"/>
          </a:p>
        </p:txBody>
      </p:sp>
      <p:sp>
        <p:nvSpPr>
          <p:cNvPr id="9" name="スライド番号プレースホルダー 5"/>
          <p:cNvSpPr txBox="1">
            <a:spLocks/>
          </p:cNvSpPr>
          <p:nvPr userDrawn="1"/>
        </p:nvSpPr>
        <p:spPr>
          <a:xfrm>
            <a:off x="9299872" y="6589099"/>
            <a:ext cx="2844800" cy="274340"/>
          </a:xfrm>
          <a:prstGeom prst="rect">
            <a:avLst/>
          </a:prstGeom>
        </p:spPr>
        <p:txBody>
          <a:bodyPr vert="horz" lIns="0" tIns="72000" rIns="0" bIns="0" rtlCol="0" anchor="ctr" anchorCtr="0"/>
          <a:lstStyle>
            <a:defPPr>
              <a:defRPr lang="ja-JP"/>
            </a:defPPr>
            <a:lvl1pPr marL="0" algn="r" defTabSz="914400" rtl="0" eaLnBrk="1" latinLnBrk="0" hangingPunct="1">
              <a:defRPr kumimoji="1" sz="1400" kern="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00" b="1">
                <a:solidFill>
                  <a:schemeClr val="tx1"/>
                </a:solidFill>
              </a:rPr>
              <a:t>P.</a:t>
            </a:r>
            <a:fld id="{EFCD4CC3-B38A-46D9-9654-D64F721CD182}" type="slidenum">
              <a:rPr lang="ja-JP" altLang="en-US" sz="1400" b="1" smtClean="0">
                <a:solidFill>
                  <a:schemeClr val="tx1"/>
                </a:solidFill>
              </a:rPr>
              <a:pPr/>
              <a:t>‹#›</a:t>
            </a:fld>
            <a:endParaRPr lang="ja-JP" altLang="en-US" sz="1400" b="1">
              <a:solidFill>
                <a:schemeClr val="tx1"/>
              </a:solidFill>
            </a:endParaRPr>
          </a:p>
        </p:txBody>
      </p:sp>
      <p:pic>
        <p:nvPicPr>
          <p:cNvPr id="11" name="図 10"/>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 y="0"/>
            <a:ext cx="12192000" cy="620687"/>
          </a:xfrm>
          <a:prstGeom prst="rect">
            <a:avLst/>
          </a:prstGeom>
        </p:spPr>
      </p:pic>
      <p:sp>
        <p:nvSpPr>
          <p:cNvPr id="12" name="Rectangle 8">
            <a:extLst>
              <a:ext uri="{FF2B5EF4-FFF2-40B4-BE49-F238E27FC236}">
                <a16:creationId xmlns:a16="http://schemas.microsoft.com/office/drawing/2014/main" id="{6AA7579F-8753-46CD-9CB4-222360C7CB7B}"/>
              </a:ext>
            </a:extLst>
          </p:cNvPr>
          <p:cNvSpPr/>
          <p:nvPr userDrawn="1"/>
        </p:nvSpPr>
        <p:spPr>
          <a:xfrm>
            <a:off x="0" y="-385"/>
            <a:ext cx="12192000" cy="621071"/>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角丸四角形 14"/>
          <p:cNvSpPr/>
          <p:nvPr userDrawn="1"/>
        </p:nvSpPr>
        <p:spPr>
          <a:xfrm>
            <a:off x="143339" y="6488386"/>
            <a:ext cx="2948517" cy="180975"/>
          </a:xfrm>
          <a:prstGeom prst="roundRect">
            <a:avLst/>
          </a:prstGeom>
          <a:noFill/>
          <a:ln>
            <a:solidFill>
              <a:srgbClr val="FF000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a:solidFill>
                  <a:srgbClr val="FF0000"/>
                </a:solidFill>
                <a:effectLst>
                  <a:glow rad="12700">
                    <a:schemeClr val="bg1">
                      <a:alpha val="84000"/>
                    </a:schemeClr>
                  </a:glow>
                </a:effectLst>
              </a:rPr>
              <a:t> </a:t>
            </a:r>
            <a:r>
              <a:rPr lang="en-US" altLang="ja-JP" sz="1000" b="1">
                <a:solidFill>
                  <a:srgbClr val="FF0000"/>
                </a:solidFill>
                <a:effectLst>
                  <a:glow rad="12700">
                    <a:schemeClr val="bg1">
                      <a:alpha val="84000"/>
                    </a:schemeClr>
                  </a:glow>
                </a:effectLst>
              </a:rPr>
              <a:t>SEGA </a:t>
            </a:r>
            <a:r>
              <a:rPr lang="ja-JP" altLang="en-US" sz="1000" b="1">
                <a:solidFill>
                  <a:srgbClr val="FF0000"/>
                </a:solidFill>
                <a:effectLst>
                  <a:glow rad="12700">
                    <a:schemeClr val="bg1">
                      <a:alpha val="84000"/>
                    </a:schemeClr>
                  </a:glow>
                </a:effectLst>
              </a:rPr>
              <a:t> </a:t>
            </a:r>
            <a:r>
              <a:rPr lang="en-US" altLang="ja-JP" sz="1000" b="1">
                <a:solidFill>
                  <a:srgbClr val="FF0000"/>
                </a:solidFill>
                <a:effectLst>
                  <a:glow rad="12700">
                    <a:schemeClr val="bg1">
                      <a:alpha val="84000"/>
                    </a:schemeClr>
                  </a:glow>
                </a:effectLst>
              </a:rPr>
              <a:t>STRICTLY  CONFIDENTIAL</a:t>
            </a:r>
            <a:endParaRPr lang="en-US" altLang="ja-JP" sz="1000">
              <a:solidFill>
                <a:srgbClr val="FF0000"/>
              </a:solidFill>
              <a:effectLst>
                <a:glow rad="12700">
                  <a:schemeClr val="bg1">
                    <a:alpha val="84000"/>
                  </a:schemeClr>
                </a:glow>
              </a:effectLst>
            </a:endParaRPr>
          </a:p>
        </p:txBody>
      </p:sp>
    </p:spTree>
    <p:extLst>
      <p:ext uri="{BB962C8B-B14F-4D97-AF65-F5344CB8AC3E}">
        <p14:creationId xmlns:p14="http://schemas.microsoft.com/office/powerpoint/2010/main" val="876663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E27803C1-6F45-459E-AC1C-20CA1112C92D}" type="datetime1">
              <a:rPr lang="ja-JP" altLang="en-US"/>
              <a:pPr>
                <a:defRPr/>
              </a:pPr>
              <a:t>2025/1/17</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FAEF8D58-C444-40B3-A5A6-56DE9EC7B23E}" type="slidenum">
              <a:rPr lang="ja-JP" altLang="en-US"/>
              <a:pPr>
                <a:defRPr/>
              </a:pPr>
              <a:t>‹#›</a:t>
            </a:fld>
            <a:endParaRPr lang="ja-JP" altLang="en-US"/>
          </a:p>
        </p:txBody>
      </p:sp>
    </p:spTree>
    <p:extLst>
      <p:ext uri="{BB962C8B-B14F-4D97-AF65-F5344CB8AC3E}">
        <p14:creationId xmlns:p14="http://schemas.microsoft.com/office/powerpoint/2010/main" val="3510549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B3D5C3A5-29D1-4BBD-BC42-166817C417EB}" type="datetime1">
              <a:rPr lang="ja-JP" altLang="en-US"/>
              <a:pPr>
                <a:defRPr/>
              </a:pPr>
              <a:t>2025/1/17</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B7796362-5AB6-4237-B60D-335B0C7FC4B3}" type="slidenum">
              <a:rPr lang="ja-JP" altLang="en-US"/>
              <a:pPr>
                <a:defRPr/>
              </a:pPr>
              <a:t>‹#›</a:t>
            </a:fld>
            <a:endParaRPr lang="ja-JP" altLang="en-US"/>
          </a:p>
        </p:txBody>
      </p:sp>
    </p:spTree>
    <p:extLst>
      <p:ext uri="{BB962C8B-B14F-4D97-AF65-F5344CB8AC3E}">
        <p14:creationId xmlns:p14="http://schemas.microsoft.com/office/powerpoint/2010/main" val="2289570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6" name="図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2000" cy="620687"/>
          </a:xfrm>
          <a:prstGeom prst="rect">
            <a:avLst/>
          </a:prstGeom>
        </p:spPr>
      </p:pic>
      <p:pic>
        <p:nvPicPr>
          <p:cNvPr id="7" name="図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95177"/>
            <a:ext cx="12192001" cy="577638"/>
          </a:xfrm>
          <a:prstGeom prst="rect">
            <a:avLst/>
          </a:prstGeom>
        </p:spPr>
      </p:pic>
      <p:sp>
        <p:nvSpPr>
          <p:cNvPr id="16" name="Rectangle 8">
            <a:extLst>
              <a:ext uri="{FF2B5EF4-FFF2-40B4-BE49-F238E27FC236}">
                <a16:creationId xmlns:a16="http://schemas.microsoft.com/office/drawing/2014/main" id="{6AA7579F-8753-46CD-9CB4-222360C7CB7B}"/>
              </a:ext>
            </a:extLst>
          </p:cNvPr>
          <p:cNvSpPr/>
          <p:nvPr userDrawn="1"/>
        </p:nvSpPr>
        <p:spPr>
          <a:xfrm>
            <a:off x="0" y="-385"/>
            <a:ext cx="12192000" cy="621071"/>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title"/>
          </p:nvPr>
        </p:nvSpPr>
        <p:spPr>
          <a:xfrm>
            <a:off x="1103446" y="274638"/>
            <a:ext cx="9985109" cy="1143000"/>
          </a:xfrm>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 name="日付プレースホルダー 3"/>
          <p:cNvSpPr>
            <a:spLocks noGrp="1"/>
          </p:cNvSpPr>
          <p:nvPr>
            <p:ph type="dt" sz="half" idx="10"/>
          </p:nvPr>
        </p:nvSpPr>
        <p:spPr/>
        <p:txBody>
          <a:bodyPr/>
          <a:lstStyle>
            <a:lvl1pPr>
              <a:defRPr/>
            </a:lvl1pPr>
          </a:lstStyle>
          <a:p>
            <a:pPr>
              <a:defRPr/>
            </a:pPr>
            <a:fld id="{36355407-2A76-4240-BE50-01991C692D33}" type="datetime1">
              <a:rPr lang="ja-JP" altLang="en-US"/>
              <a:pPr>
                <a:defRPr/>
              </a:pPr>
              <a:t>2025/1/17</a:t>
            </a:fld>
            <a:endParaRPr lang="ja-JP" altLang="en-US"/>
          </a:p>
        </p:txBody>
      </p:sp>
      <p:sp>
        <p:nvSpPr>
          <p:cNvPr id="1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4" name="スライド番号プレースホルダー 5"/>
          <p:cNvSpPr>
            <a:spLocks noGrp="1"/>
          </p:cNvSpPr>
          <p:nvPr>
            <p:ph type="sldNum" sz="quarter" idx="12"/>
          </p:nvPr>
        </p:nvSpPr>
        <p:spPr/>
        <p:txBody>
          <a:bodyPr/>
          <a:lstStyle>
            <a:lvl1pPr>
              <a:defRPr/>
            </a:lvl1pPr>
          </a:lstStyle>
          <a:p>
            <a:pPr>
              <a:defRPr/>
            </a:pPr>
            <a:fld id="{2856AFAB-A6E2-4D57-AEB8-647214448AD2}" type="slidenum">
              <a:rPr lang="ja-JP" altLang="en-US"/>
              <a:pPr>
                <a:defRPr/>
              </a:pPr>
              <a:t>‹#›</a:t>
            </a:fld>
            <a:endParaRPr lang="ja-JP" altLang="en-US"/>
          </a:p>
        </p:txBody>
      </p:sp>
      <p:sp>
        <p:nvSpPr>
          <p:cNvPr id="18" name="スライド番号プレースホルダー 5"/>
          <p:cNvSpPr txBox="1">
            <a:spLocks/>
          </p:cNvSpPr>
          <p:nvPr userDrawn="1"/>
        </p:nvSpPr>
        <p:spPr>
          <a:xfrm>
            <a:off x="9299872" y="6589099"/>
            <a:ext cx="2844800" cy="274340"/>
          </a:xfrm>
          <a:prstGeom prst="rect">
            <a:avLst/>
          </a:prstGeom>
        </p:spPr>
        <p:txBody>
          <a:bodyPr vert="horz" lIns="0" tIns="72000" rIns="0" bIns="0" rtlCol="0" anchor="ctr" anchorCtr="0"/>
          <a:lstStyle>
            <a:defPPr>
              <a:defRPr lang="ja-JP"/>
            </a:defPPr>
            <a:lvl1pPr marL="0" algn="r" defTabSz="914400" rtl="0" eaLnBrk="1" latinLnBrk="0" hangingPunct="1">
              <a:defRPr kumimoji="1" sz="1400" kern="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400" b="1"/>
              <a:t>P.</a:t>
            </a:r>
            <a:fld id="{EFCD4CC3-B38A-46D9-9654-D64F721CD182}" type="slidenum">
              <a:rPr lang="ja-JP" altLang="en-US" sz="1400" b="1" smtClean="0"/>
              <a:pPr/>
              <a:t>‹#›</a:t>
            </a:fld>
            <a:endParaRPr lang="ja-JP" altLang="en-US" sz="1400" b="1"/>
          </a:p>
        </p:txBody>
      </p:sp>
      <p:sp>
        <p:nvSpPr>
          <p:cNvPr id="21" name="Rectangle 8">
            <a:extLst>
              <a:ext uri="{FF2B5EF4-FFF2-40B4-BE49-F238E27FC236}">
                <a16:creationId xmlns:a16="http://schemas.microsoft.com/office/drawing/2014/main" id="{6AA7579F-8753-46CD-9CB4-222360C7CB7B}"/>
              </a:ext>
            </a:extLst>
          </p:cNvPr>
          <p:cNvSpPr/>
          <p:nvPr userDrawn="1"/>
        </p:nvSpPr>
        <p:spPr>
          <a:xfrm>
            <a:off x="-9128" y="6300077"/>
            <a:ext cx="12192000" cy="566735"/>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角丸四角形 19"/>
          <p:cNvSpPr/>
          <p:nvPr userDrawn="1"/>
        </p:nvSpPr>
        <p:spPr>
          <a:xfrm>
            <a:off x="143339" y="6488386"/>
            <a:ext cx="2948517" cy="180975"/>
          </a:xfrm>
          <a:prstGeom prst="roundRect">
            <a:avLst/>
          </a:prstGeom>
          <a:noFill/>
          <a:ln>
            <a:solidFill>
              <a:srgbClr val="FF000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a:solidFill>
                  <a:srgbClr val="FF0000"/>
                </a:solidFill>
                <a:effectLst>
                  <a:glow rad="12700">
                    <a:schemeClr val="bg1">
                      <a:alpha val="84000"/>
                    </a:schemeClr>
                  </a:glow>
                </a:effectLst>
              </a:rPr>
              <a:t> </a:t>
            </a:r>
            <a:r>
              <a:rPr lang="en-US" altLang="ja-JP" sz="1000" b="1">
                <a:solidFill>
                  <a:srgbClr val="FF0000"/>
                </a:solidFill>
                <a:effectLst>
                  <a:glow rad="12700">
                    <a:schemeClr val="bg1">
                      <a:alpha val="84000"/>
                    </a:schemeClr>
                  </a:glow>
                </a:effectLst>
              </a:rPr>
              <a:t>SEGA </a:t>
            </a:r>
            <a:r>
              <a:rPr lang="ja-JP" altLang="en-US" sz="1000" b="1">
                <a:solidFill>
                  <a:srgbClr val="FF0000"/>
                </a:solidFill>
                <a:effectLst>
                  <a:glow rad="12700">
                    <a:schemeClr val="bg1">
                      <a:alpha val="84000"/>
                    </a:schemeClr>
                  </a:glow>
                </a:effectLst>
              </a:rPr>
              <a:t> </a:t>
            </a:r>
            <a:r>
              <a:rPr lang="en-US" altLang="ja-JP" sz="1000" b="1">
                <a:solidFill>
                  <a:srgbClr val="FF0000"/>
                </a:solidFill>
                <a:effectLst>
                  <a:glow rad="12700">
                    <a:schemeClr val="bg1">
                      <a:alpha val="84000"/>
                    </a:schemeClr>
                  </a:glow>
                </a:effectLst>
              </a:rPr>
              <a:t>STRICTLY  CONFIDENTIAL</a:t>
            </a:r>
            <a:endParaRPr lang="en-US" altLang="ja-JP" sz="1000">
              <a:solidFill>
                <a:srgbClr val="FF0000"/>
              </a:solidFill>
              <a:effectLst>
                <a:glow rad="12700">
                  <a:schemeClr val="bg1">
                    <a:alpha val="84000"/>
                  </a:schemeClr>
                </a:glow>
              </a:effectLst>
            </a:endParaRPr>
          </a:p>
        </p:txBody>
      </p:sp>
    </p:spTree>
    <p:extLst>
      <p:ext uri="{BB962C8B-B14F-4D97-AF65-F5344CB8AC3E}">
        <p14:creationId xmlns:p14="http://schemas.microsoft.com/office/powerpoint/2010/main" val="294193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2D94E6BB-AB34-4583-9D16-E33AAAEDE695}" type="datetime1">
              <a:rPr lang="ja-JP" altLang="en-US"/>
              <a:pPr>
                <a:defRPr/>
              </a:pPr>
              <a:t>2025/1/17</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38209A9F-0365-4F87-9C39-F6D81666EBD3}" type="slidenum">
              <a:rPr lang="ja-JP" altLang="en-US"/>
              <a:pPr>
                <a:defRPr/>
              </a:pPr>
              <a:t>‹#›</a:t>
            </a:fld>
            <a:endParaRPr lang="ja-JP" altLang="en-US"/>
          </a:p>
        </p:txBody>
      </p:sp>
    </p:spTree>
    <p:extLst>
      <p:ext uri="{BB962C8B-B14F-4D97-AF65-F5344CB8AC3E}">
        <p14:creationId xmlns:p14="http://schemas.microsoft.com/office/powerpoint/2010/main" val="977880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fld id="{74DCFEA2-7279-496E-919C-5BF94AE89C6A}" type="datetime1">
              <a:rPr lang="ja-JP" altLang="en-US"/>
              <a:pPr>
                <a:defRPr/>
              </a:pPr>
              <a:t>2025/1/17</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5C493CD1-1D02-4E42-B98D-175C31CFBE1E}" type="slidenum">
              <a:rPr lang="ja-JP" altLang="en-US"/>
              <a:pPr>
                <a:defRPr/>
              </a:pPr>
              <a:t>‹#›</a:t>
            </a:fld>
            <a:endParaRPr lang="ja-JP" altLang="en-US"/>
          </a:p>
        </p:txBody>
      </p:sp>
    </p:spTree>
    <p:extLst>
      <p:ext uri="{BB962C8B-B14F-4D97-AF65-F5344CB8AC3E}">
        <p14:creationId xmlns:p14="http://schemas.microsoft.com/office/powerpoint/2010/main" val="39272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fld id="{2C62C616-F725-4AFC-88A6-56C801BD8331}" type="datetime1">
              <a:rPr lang="ja-JP" altLang="en-US"/>
              <a:pPr>
                <a:defRPr/>
              </a:pPr>
              <a:t>2025/1/17</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03332D68-FD21-4534-9361-677733DB6665}" type="slidenum">
              <a:rPr lang="ja-JP" altLang="en-US"/>
              <a:pPr>
                <a:defRPr/>
              </a:pPr>
              <a:t>‹#›</a:t>
            </a:fld>
            <a:endParaRPr lang="ja-JP" altLang="en-US"/>
          </a:p>
        </p:txBody>
      </p:sp>
    </p:spTree>
    <p:extLst>
      <p:ext uri="{BB962C8B-B14F-4D97-AF65-F5344CB8AC3E}">
        <p14:creationId xmlns:p14="http://schemas.microsoft.com/office/powerpoint/2010/main" val="2660485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fld id="{2750C88E-91B5-4B3E-8B7D-0602C3DF6EBA}" type="datetime1">
              <a:rPr lang="ja-JP" altLang="en-US"/>
              <a:pPr>
                <a:defRPr/>
              </a:pPr>
              <a:t>2025/1/17</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CF52208A-179A-4B11-BA19-735ABE409EB4}" type="slidenum">
              <a:rPr lang="ja-JP" altLang="en-US"/>
              <a:pPr>
                <a:defRPr/>
              </a:pPr>
              <a:t>‹#›</a:t>
            </a:fld>
            <a:endParaRPr lang="ja-JP" altLang="en-US"/>
          </a:p>
        </p:txBody>
      </p:sp>
    </p:spTree>
    <p:extLst>
      <p:ext uri="{BB962C8B-B14F-4D97-AF65-F5344CB8AC3E}">
        <p14:creationId xmlns:p14="http://schemas.microsoft.com/office/powerpoint/2010/main" val="3978972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AFDAF903-E002-484C-8640-64CC3EB1080E}" type="datetime1">
              <a:rPr lang="ja-JP" altLang="en-US"/>
              <a:pPr>
                <a:defRPr/>
              </a:pPr>
              <a:t>2025/1/17</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BE4649A2-27E7-479C-976E-A9790E1EF667}" type="slidenum">
              <a:rPr lang="ja-JP" altLang="en-US"/>
              <a:pPr>
                <a:defRPr/>
              </a:pPr>
              <a:t>‹#›</a:t>
            </a:fld>
            <a:endParaRPr lang="ja-JP" altLang="en-US"/>
          </a:p>
        </p:txBody>
      </p:sp>
    </p:spTree>
    <p:extLst>
      <p:ext uri="{BB962C8B-B14F-4D97-AF65-F5344CB8AC3E}">
        <p14:creationId xmlns:p14="http://schemas.microsoft.com/office/powerpoint/2010/main" val="2022291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72523F39-E5D3-4B9F-B362-C68F87CAA2D4}" type="datetime1">
              <a:rPr lang="ja-JP" altLang="en-US"/>
              <a:pPr>
                <a:defRPr/>
              </a:pPr>
              <a:t>2025/1/17</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D4D55019-115C-42A8-9EB6-75D70861EC2B}" type="slidenum">
              <a:rPr lang="ja-JP" altLang="en-US"/>
              <a:pPr>
                <a:defRPr/>
              </a:pPr>
              <a:t>‹#›</a:t>
            </a:fld>
            <a:endParaRPr lang="ja-JP" altLang="en-US"/>
          </a:p>
        </p:txBody>
      </p:sp>
    </p:spTree>
    <p:extLst>
      <p:ext uri="{BB962C8B-B14F-4D97-AF65-F5344CB8AC3E}">
        <p14:creationId xmlns:p14="http://schemas.microsoft.com/office/powerpoint/2010/main" val="1562890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52542E67-9EC3-4093-B970-236A01074138}" type="datetime1">
              <a:rPr lang="ja-JP" altLang="en-US"/>
              <a:pPr>
                <a:defRPr/>
              </a:pPr>
              <a:t>2025/1/17</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73113388-BA2B-446D-AD59-7ECC851720C2}" type="slidenum">
              <a:rPr lang="ja-JP" altLang="en-US"/>
              <a:pPr>
                <a:defRPr/>
              </a:pPr>
              <a:t>‹#›</a:t>
            </a:fld>
            <a:endParaRPr lang="ja-JP" altLang="en-US"/>
          </a:p>
        </p:txBody>
      </p:sp>
    </p:spTree>
    <p:extLst>
      <p:ext uri="{BB962C8B-B14F-4D97-AF65-F5344CB8AC3E}">
        <p14:creationId xmlns:p14="http://schemas.microsoft.com/office/powerpoint/2010/main" val="1933837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ea typeface="ＭＳ Ｐゴシック" charset="-128"/>
              </a:defRPr>
            </a:lvl1pPr>
          </a:lstStyle>
          <a:p>
            <a:pPr>
              <a:defRPr/>
            </a:pPr>
            <a:fld id="{2AF8AF38-09F0-4FF1-B357-57270C313017}" type="datetime1">
              <a:rPr lang="ja-JP" altLang="en-US"/>
              <a:pPr>
                <a:defRPr/>
              </a:pPr>
              <a:t>2025/1/17</a:t>
            </a:fld>
            <a:endParaRPr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ea typeface="ＭＳ Ｐゴシック" charset="-128"/>
              </a:defRPr>
            </a:lvl1pPr>
          </a:lstStyle>
          <a:p>
            <a:pPr>
              <a:defRPr/>
            </a:pPr>
            <a:fld id="{80AA1261-212E-4CE1-B856-46B2280480E8}" type="slidenum">
              <a:rPr lang="ja-JP" altLang="en-US"/>
              <a:pPr>
                <a:defRPr/>
              </a:pPr>
              <a:t>‹#›</a:t>
            </a:fld>
            <a:endParaRPr lang="ja-JP" altLang="en-US"/>
          </a:p>
        </p:txBody>
      </p:sp>
      <p:sp>
        <p:nvSpPr>
          <p:cNvPr id="9" name="角丸四角形 8"/>
          <p:cNvSpPr/>
          <p:nvPr userDrawn="1"/>
        </p:nvSpPr>
        <p:spPr>
          <a:xfrm>
            <a:off x="143339" y="6488386"/>
            <a:ext cx="2948517" cy="1809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a:solidFill>
                  <a:srgbClr val="FF0000"/>
                </a:solidFill>
              </a:rPr>
              <a:t> </a:t>
            </a:r>
            <a:r>
              <a:rPr lang="en-US" altLang="ja-JP" sz="1000" b="1">
                <a:solidFill>
                  <a:srgbClr val="FF0000"/>
                </a:solidFill>
              </a:rPr>
              <a:t>SEGA </a:t>
            </a:r>
            <a:r>
              <a:rPr lang="ja-JP" altLang="en-US" sz="1000" b="1">
                <a:solidFill>
                  <a:srgbClr val="FF0000"/>
                </a:solidFill>
              </a:rPr>
              <a:t> </a:t>
            </a:r>
            <a:r>
              <a:rPr lang="en-US" altLang="ja-JP" sz="1000" b="1">
                <a:solidFill>
                  <a:srgbClr val="FF0000"/>
                </a:solidFill>
              </a:rPr>
              <a:t>STRICTLY  CONFIDENTIAL</a:t>
            </a:r>
            <a:endParaRPr lang="en-US" altLang="ja-JP" sz="1000">
              <a:solidFill>
                <a:srgbClr val="FF0000"/>
              </a:solidFill>
            </a:endParaRPr>
          </a:p>
        </p:txBody>
      </p:sp>
    </p:spTree>
  </p:cSld>
  <p:clrMap bg1="lt1" tx1="dk1" bg2="lt2" tx2="dk2" accent1="accent1" accent2="accent2" accent3="accent3" accent4="accent4" accent5="accent5" accent6="accent6" hlink="hlink" folHlink="folHlink"/>
  <p:sldLayoutIdLst>
    <p:sldLayoutId id="2147484321" r:id="rId1"/>
    <p:sldLayoutId id="214748433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4609554-9D80-C6E1-D02C-B0199FC968EA}"/>
              </a:ext>
            </a:extLst>
          </p:cNvPr>
          <p:cNvSpPr txBox="1"/>
          <p:nvPr/>
        </p:nvSpPr>
        <p:spPr>
          <a:xfrm>
            <a:off x="5594096" y="5662448"/>
            <a:ext cx="1003801" cy="461665"/>
          </a:xfrm>
          <a:prstGeom prst="rect">
            <a:avLst/>
          </a:prstGeom>
          <a:noFill/>
        </p:spPr>
        <p:txBody>
          <a:bodyPr wrap="none">
            <a:spAutoFit/>
          </a:bodyPr>
          <a:lstStyle/>
          <a:p>
            <a:pPr algn="ctr">
              <a:defRPr/>
            </a:pPr>
            <a:r>
              <a:rPr lang="en-US" altLang="ja-JP" sz="2400" dirty="0">
                <a:latin typeface="メイリオ" panose="020B0604030504040204" pitchFamily="50" charset="-128"/>
                <a:ea typeface="メイリオ" panose="020B0604030504040204" pitchFamily="50" charset="-128"/>
              </a:rPr>
              <a:t>SEGA</a:t>
            </a:r>
            <a:endParaRPr lang="ja-JP" altLang="en-US" sz="2400"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1E023A8D-CB6E-58A9-60ED-E30374F50C2E}"/>
              </a:ext>
            </a:extLst>
          </p:cNvPr>
          <p:cNvSpPr txBox="1"/>
          <p:nvPr/>
        </p:nvSpPr>
        <p:spPr>
          <a:xfrm>
            <a:off x="2277495" y="4091271"/>
            <a:ext cx="7637027" cy="830997"/>
          </a:xfrm>
          <a:prstGeom prst="rect">
            <a:avLst/>
          </a:prstGeom>
          <a:noFill/>
        </p:spPr>
        <p:txBody>
          <a:bodyPr wrap="none" lIns="91440" tIns="45720" rIns="91440" bIns="45720" rtlCol="0" anchor="t">
            <a:spAutoFit/>
          </a:bodyPr>
          <a:lstStyle/>
          <a:p>
            <a:pPr algn="ctr"/>
            <a:r>
              <a:rPr kumimoji="1" lang="en-US" altLang="ja-JP" sz="4800" b="1" dirty="0">
                <a:latin typeface="Segoe UI"/>
                <a:ea typeface="ＭＳ Ｐゴシック"/>
                <a:cs typeface="Segoe UI"/>
              </a:rPr>
              <a:t>SpongeBob</a:t>
            </a:r>
            <a:r>
              <a:rPr lang="ja-JP" altLang="en-US" sz="4800" b="1" dirty="0">
                <a:latin typeface="Segoe UI"/>
                <a:ea typeface="ＭＳ Ｐゴシック"/>
                <a:cs typeface="Segoe UI"/>
              </a:rPr>
              <a:t> </a:t>
            </a:r>
            <a:r>
              <a:rPr kumimoji="1" lang="en-US" altLang="ja-JP" sz="4800" b="1" dirty="0">
                <a:latin typeface="Segoe UI"/>
                <a:ea typeface="ＭＳ Ｐゴシック"/>
                <a:cs typeface="Segoe UI"/>
              </a:rPr>
              <a:t>Collaboration</a:t>
            </a:r>
            <a:endParaRPr kumimoji="1" lang="ja-JP" altLang="en-US" sz="4800" b="1" dirty="0">
              <a:latin typeface="Segoe UI"/>
              <a:ea typeface="ＭＳ Ｐゴシック"/>
              <a:cs typeface="Segoe UI"/>
            </a:endParaRPr>
          </a:p>
        </p:txBody>
      </p:sp>
      <p:pic>
        <p:nvPicPr>
          <p:cNvPr id="7" name="Picture 2">
            <a:extLst>
              <a:ext uri="{FF2B5EF4-FFF2-40B4-BE49-F238E27FC236}">
                <a16:creationId xmlns:a16="http://schemas.microsoft.com/office/drawing/2014/main" id="{37EE89DB-7A09-0517-D02B-FC39EB60D1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23410" y="1716284"/>
            <a:ext cx="2235314" cy="22353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pongeBob SquarePants logo and symbol, meaning, history, PNG">
            <a:extLst>
              <a:ext uri="{FF2B5EF4-FFF2-40B4-BE49-F238E27FC236}">
                <a16:creationId xmlns:a16="http://schemas.microsoft.com/office/drawing/2014/main" id="{430EBD8A-5E2C-CD58-CC62-51FA234A1C2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4373" y="1903208"/>
            <a:ext cx="3356497" cy="17796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images.wikia.com/entertainment/ja/images/7/7e/Sega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720" y="69007"/>
            <a:ext cx="1249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Sonic the Hedgehog - Wikipedia">
            <a:extLst>
              <a:ext uri="{FF2B5EF4-FFF2-40B4-BE49-F238E27FC236}">
                <a16:creationId xmlns:a16="http://schemas.microsoft.com/office/drawing/2014/main" id="{E2CDF2ED-A6D1-A17A-9C43-2D69DF0147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83873" y="1873657"/>
            <a:ext cx="3109528" cy="1202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onic the Hedgehog | Bohaterowie Wiki | Fandom">
            <a:extLst>
              <a:ext uri="{FF2B5EF4-FFF2-40B4-BE49-F238E27FC236}">
                <a16:creationId xmlns:a16="http://schemas.microsoft.com/office/drawing/2014/main" id="{EBC35A0B-76B1-EC4C-FB65-0FD48983C6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7549" y="1401199"/>
            <a:ext cx="1384402" cy="2166889"/>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71772245-A22C-6A9D-ED26-ABB4325DF6ED}"/>
              </a:ext>
            </a:extLst>
          </p:cNvPr>
          <p:cNvSpPr/>
          <p:nvPr/>
        </p:nvSpPr>
        <p:spPr>
          <a:xfrm>
            <a:off x="0" y="4984343"/>
            <a:ext cx="12192000" cy="61603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chemeClr val="bg1"/>
              </a:solidFill>
              <a:highlight>
                <a:srgbClr val="FFCC66"/>
              </a:highlight>
              <a:latin typeface="HGP創英角ｺﾞｼｯｸUB" panose="020B0900000000000000" pitchFamily="50" charset="-128"/>
              <a:ea typeface="HGP創英角ｺﾞｼｯｸUB" panose="020B0900000000000000" pitchFamily="50" charset="-128"/>
            </a:endParaRPr>
          </a:p>
        </p:txBody>
      </p:sp>
      <p:sp>
        <p:nvSpPr>
          <p:cNvPr id="4" name="テキスト ボックス 3">
            <a:extLst>
              <a:ext uri="{FF2B5EF4-FFF2-40B4-BE49-F238E27FC236}">
                <a16:creationId xmlns:a16="http://schemas.microsoft.com/office/drawing/2014/main" id="{591A6FE0-FC97-6584-CB2C-86B90A071014}"/>
              </a:ext>
            </a:extLst>
          </p:cNvPr>
          <p:cNvSpPr txBox="1"/>
          <p:nvPr/>
        </p:nvSpPr>
        <p:spPr>
          <a:xfrm>
            <a:off x="2840069" y="5069131"/>
            <a:ext cx="6511911" cy="400110"/>
          </a:xfrm>
          <a:prstGeom prst="rect">
            <a:avLst/>
          </a:prstGeom>
          <a:noFill/>
        </p:spPr>
        <p:txBody>
          <a:bodyPr wrap="none">
            <a:spAutoFit/>
          </a:bodyPr>
          <a:lstStyle/>
          <a:p>
            <a:pPr>
              <a:defRPr/>
            </a:pPr>
            <a:r>
              <a:rPr lang="en-US" altLang="ja-JP" sz="2000" b="1" dirty="0">
                <a:solidFill>
                  <a:schemeClr val="bg1"/>
                </a:solidFill>
                <a:latin typeface="メイリオ" panose="020B0604030504040204" pitchFamily="50" charset="-128"/>
                <a:ea typeface="メイリオ" panose="020B0604030504040204" pitchFamily="50" charset="-128"/>
              </a:rPr>
              <a:t>Additional Track Assets / Preset Brush </a:t>
            </a:r>
            <a:r>
              <a:rPr lang="en-US" altLang="ja-JP" sz="2000" b="1" dirty="0" err="1">
                <a:solidFill>
                  <a:schemeClr val="bg1"/>
                </a:solidFill>
                <a:latin typeface="メイリオ" panose="020B0604030504040204" pitchFamily="50" charset="-128"/>
                <a:ea typeface="メイリオ" panose="020B0604030504040204" pitchFamily="50" charset="-128"/>
              </a:rPr>
              <a:t>Colours</a:t>
            </a:r>
            <a:endParaRPr lang="ja-JP" altLang="en-US" sz="2000"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41590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コンピューターのスクリーンショット&#10;&#10;低い精度で自動的に生成された説明">
            <a:extLst>
              <a:ext uri="{FF2B5EF4-FFF2-40B4-BE49-F238E27FC236}">
                <a16:creationId xmlns:a16="http://schemas.microsoft.com/office/drawing/2014/main" id="{10FB65C8-C897-E353-8E7A-B0B355C0DD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7226" y="2032269"/>
            <a:ext cx="7327514" cy="4121727"/>
          </a:xfrm>
          <a:prstGeom prst="rect">
            <a:avLst/>
          </a:prstGeom>
        </p:spPr>
      </p:pic>
      <p:sp>
        <p:nvSpPr>
          <p:cNvPr id="12" name="テキスト ボックス 11">
            <a:extLst>
              <a:ext uri="{FF2B5EF4-FFF2-40B4-BE49-F238E27FC236}">
                <a16:creationId xmlns:a16="http://schemas.microsoft.com/office/drawing/2014/main" id="{653DF892-72AA-FEB8-8191-89D0A9F987F5}"/>
              </a:ext>
            </a:extLst>
          </p:cNvPr>
          <p:cNvSpPr txBox="1"/>
          <p:nvPr/>
        </p:nvSpPr>
        <p:spPr>
          <a:xfrm>
            <a:off x="162730" y="134718"/>
            <a:ext cx="11982364" cy="523220"/>
          </a:xfrm>
          <a:prstGeom prst="rect">
            <a:avLst/>
          </a:prstGeom>
          <a:noFill/>
        </p:spPr>
        <p:txBody>
          <a:bodyPr wrap="square" rtlCol="0" anchor="ctr">
            <a:spAutoFit/>
          </a:bodyPr>
          <a:lstStyle/>
          <a:p>
            <a:pPr algn="l"/>
            <a:r>
              <a:rPr lang="en-US" altLang="ja-JP" sz="2800" b="1" dirty="0">
                <a:solidFill>
                  <a:schemeClr val="bg1"/>
                </a:solidFill>
                <a:latin typeface="メイリオ" panose="020B0604030504040204" pitchFamily="50" charset="-128"/>
                <a:ea typeface="メイリオ" panose="020B0604030504040204" pitchFamily="50" charset="-128"/>
              </a:rPr>
              <a:t>Preset </a:t>
            </a:r>
            <a:r>
              <a:rPr lang="en-US" altLang="ja-JP" sz="2800" b="1" dirty="0" err="1">
                <a:solidFill>
                  <a:schemeClr val="bg1"/>
                </a:solidFill>
                <a:latin typeface="メイリオ" panose="020B0604030504040204" pitchFamily="50" charset="-128"/>
                <a:ea typeface="メイリオ" panose="020B0604030504040204" pitchFamily="50" charset="-128"/>
              </a:rPr>
              <a:t>Colours</a:t>
            </a:r>
            <a:r>
              <a:rPr lang="en-US" altLang="ja-JP" sz="2800" b="1" dirty="0">
                <a:solidFill>
                  <a:schemeClr val="bg1"/>
                </a:solidFill>
                <a:latin typeface="メイリオ" panose="020B0604030504040204" pitchFamily="50" charset="-128"/>
                <a:ea typeface="メイリオ" panose="020B0604030504040204" pitchFamily="50" charset="-128"/>
              </a:rPr>
              <a:t> for Patty Wagon</a:t>
            </a:r>
            <a:endParaRPr lang="ja-JP" altLang="en-US" sz="2800" b="1" dirty="0">
              <a:solidFill>
                <a:schemeClr val="bg1"/>
              </a:solidFill>
              <a:latin typeface="メイリオ" panose="020B0604030504040204" pitchFamily="50" charset="-128"/>
              <a:ea typeface="メイリオ" panose="020B0604030504040204" pitchFamily="50" charset="-128"/>
            </a:endParaRPr>
          </a:p>
        </p:txBody>
      </p:sp>
      <p:sp>
        <p:nvSpPr>
          <p:cNvPr id="6" name="タイトル 1">
            <a:extLst>
              <a:ext uri="{FF2B5EF4-FFF2-40B4-BE49-F238E27FC236}">
                <a16:creationId xmlns:a16="http://schemas.microsoft.com/office/drawing/2014/main" id="{AF5032F6-3267-0507-6912-EBC4764324BE}"/>
              </a:ext>
            </a:extLst>
          </p:cNvPr>
          <p:cNvSpPr txBox="1">
            <a:spLocks/>
          </p:cNvSpPr>
          <p:nvPr/>
        </p:nvSpPr>
        <p:spPr>
          <a:xfrm>
            <a:off x="543104" y="906707"/>
            <a:ext cx="10202629" cy="1208707"/>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a:lnSpc>
                <a:spcPct val="100000"/>
              </a:lnSpc>
            </a:pPr>
            <a:r>
              <a:rPr lang="en" altLang="ja-JP" sz="1400" b="1" i="0" u="none"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Sonic characters have their own vehicle each, and their colours can be applied to any other vehicle with the press of a button using this preset feature. The default Patty Wagon colours are applied to the brush, and only one character icon can represent the preset – in this case, we have chosen SpongeBob.</a:t>
            </a:r>
            <a:endParaRPr lang="en" altLang="ja-JP" sz="1400" b="1" dirty="0">
              <a:solidFill>
                <a:schemeClr val="tx1"/>
              </a:solidFill>
              <a:latin typeface="Meiryo UI" panose="020B0604030504040204" pitchFamily="50" charset="-128"/>
              <a:ea typeface="Meiryo UI" panose="020B0604030504040204" pitchFamily="50" charset="-128"/>
            </a:endParaRPr>
          </a:p>
        </p:txBody>
      </p:sp>
      <p:cxnSp>
        <p:nvCxnSpPr>
          <p:cNvPr id="20" name="直線コネクタ 19">
            <a:extLst>
              <a:ext uri="{FF2B5EF4-FFF2-40B4-BE49-F238E27FC236}">
                <a16:creationId xmlns:a16="http://schemas.microsoft.com/office/drawing/2014/main" id="{66B0221A-B345-5082-6569-788DF25251D0}"/>
              </a:ext>
            </a:extLst>
          </p:cNvPr>
          <p:cNvCxnSpPr/>
          <p:nvPr/>
        </p:nvCxnSpPr>
        <p:spPr>
          <a:xfrm>
            <a:off x="323849" y="1949457"/>
            <a:ext cx="115443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タイトル 1">
            <a:extLst>
              <a:ext uri="{FF2B5EF4-FFF2-40B4-BE49-F238E27FC236}">
                <a16:creationId xmlns:a16="http://schemas.microsoft.com/office/drawing/2014/main" id="{4FAE531F-6E3C-3271-5E2E-890F3362F20B}"/>
              </a:ext>
            </a:extLst>
          </p:cNvPr>
          <p:cNvSpPr txBox="1">
            <a:spLocks/>
          </p:cNvSpPr>
          <p:nvPr/>
        </p:nvSpPr>
        <p:spPr>
          <a:xfrm>
            <a:off x="224670" y="770873"/>
            <a:ext cx="11279187" cy="135682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marL="285750" indent="-285750">
              <a:lnSpc>
                <a:spcPct val="100000"/>
              </a:lnSpc>
              <a:buFont typeface="Wingdings" panose="05000000000000000000" pitchFamily="2" charset="2"/>
              <a:buChar char="n"/>
            </a:pPr>
            <a:endParaRPr lang="en-US" altLang="ja-JP" sz="1600" b="1" dirty="0">
              <a:solidFill>
                <a:sysClr val="windowText" lastClr="000000"/>
              </a:solidFill>
              <a:latin typeface="メイリオ" panose="020B0604030504040204" pitchFamily="50" charset="-128"/>
              <a:ea typeface="メイリオ" panose="020B0604030504040204" pitchFamily="50" charset="-128"/>
            </a:endParaRPr>
          </a:p>
        </p:txBody>
      </p:sp>
      <p:sp>
        <p:nvSpPr>
          <p:cNvPr id="10" name="吹き出し: 四角形 9">
            <a:extLst>
              <a:ext uri="{FF2B5EF4-FFF2-40B4-BE49-F238E27FC236}">
                <a16:creationId xmlns:a16="http://schemas.microsoft.com/office/drawing/2014/main" id="{892AA995-1323-9F6E-333A-C626B28A0D44}"/>
              </a:ext>
            </a:extLst>
          </p:cNvPr>
          <p:cNvSpPr/>
          <p:nvPr/>
        </p:nvSpPr>
        <p:spPr>
          <a:xfrm>
            <a:off x="9363405" y="2738102"/>
            <a:ext cx="2641298" cy="1940543"/>
          </a:xfrm>
          <a:prstGeom prst="wedgeRectCallout">
            <a:avLst>
              <a:gd name="adj1" fmla="val -69807"/>
              <a:gd name="adj2" fmla="val 2231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kumimoji="1" lang="ja-JP" altLang="en-US" sz="1100" dirty="0">
              <a:solidFill>
                <a:sysClr val="windowText" lastClr="000000"/>
              </a:solidFill>
            </a:endParaRPr>
          </a:p>
        </p:txBody>
      </p:sp>
      <p:sp>
        <p:nvSpPr>
          <p:cNvPr id="11" name="吹き出し: 四角形 10">
            <a:extLst>
              <a:ext uri="{FF2B5EF4-FFF2-40B4-BE49-F238E27FC236}">
                <a16:creationId xmlns:a16="http://schemas.microsoft.com/office/drawing/2014/main" id="{D93B89FC-9538-7293-93E3-9ED8D46D8526}"/>
              </a:ext>
            </a:extLst>
          </p:cNvPr>
          <p:cNvSpPr/>
          <p:nvPr/>
        </p:nvSpPr>
        <p:spPr>
          <a:xfrm>
            <a:off x="159782" y="3891041"/>
            <a:ext cx="2317449" cy="1940543"/>
          </a:xfrm>
          <a:prstGeom prst="wedgeRectCallout">
            <a:avLst>
              <a:gd name="adj1" fmla="val 111417"/>
              <a:gd name="adj2" fmla="val 2558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kumimoji="1" lang="ja-JP" altLang="en-US" sz="1100" dirty="0">
              <a:solidFill>
                <a:sysClr val="windowText" lastClr="000000"/>
              </a:solidFill>
            </a:endParaRPr>
          </a:p>
        </p:txBody>
      </p:sp>
      <p:pic>
        <p:nvPicPr>
          <p:cNvPr id="9" name="図 8">
            <a:extLst>
              <a:ext uri="{FF2B5EF4-FFF2-40B4-BE49-F238E27FC236}">
                <a16:creationId xmlns:a16="http://schemas.microsoft.com/office/drawing/2014/main" id="{C6286270-612F-66E0-B224-147FEB00B96B}"/>
              </a:ext>
            </a:extLst>
          </p:cNvPr>
          <p:cNvPicPr>
            <a:picLocks noChangeAspect="1"/>
          </p:cNvPicPr>
          <p:nvPr/>
        </p:nvPicPr>
        <p:blipFill rotWithShape="1">
          <a:blip r:embed="rId4"/>
          <a:srcRect l="21745" t="10803" r="20356" b="16655"/>
          <a:stretch/>
        </p:blipFill>
        <p:spPr>
          <a:xfrm>
            <a:off x="9791012" y="3078999"/>
            <a:ext cx="1786083" cy="1258747"/>
          </a:xfrm>
          <a:prstGeom prst="rect">
            <a:avLst/>
          </a:prstGeom>
        </p:spPr>
      </p:pic>
      <p:pic>
        <p:nvPicPr>
          <p:cNvPr id="15" name="図 14" descr="コンピューターのスクリーンショット&#10;&#10;低い精度で自動的に生成された説明">
            <a:extLst>
              <a:ext uri="{FF2B5EF4-FFF2-40B4-BE49-F238E27FC236}">
                <a16:creationId xmlns:a16="http://schemas.microsoft.com/office/drawing/2014/main" id="{B21BB0D6-3629-84E7-A88C-4FF19A5B317C}"/>
              </a:ext>
            </a:extLst>
          </p:cNvPr>
          <p:cNvPicPr>
            <a:picLocks noChangeAspect="1"/>
          </p:cNvPicPr>
          <p:nvPr/>
        </p:nvPicPr>
        <p:blipFill rotWithShape="1">
          <a:blip r:embed="rId5">
            <a:extLst>
              <a:ext uri="{28A0092B-C50C-407E-A947-70E740481C1C}">
                <a14:useLocalDpi xmlns:a14="http://schemas.microsoft.com/office/drawing/2010/main" val="0"/>
              </a:ext>
            </a:extLst>
          </a:blip>
          <a:srcRect l="39907" t="69967" r="53481" b="19990"/>
          <a:stretch/>
        </p:blipFill>
        <p:spPr>
          <a:xfrm>
            <a:off x="543104" y="4198887"/>
            <a:ext cx="1550803" cy="1324850"/>
          </a:xfrm>
          <a:prstGeom prst="rect">
            <a:avLst/>
          </a:prstGeom>
        </p:spPr>
      </p:pic>
    </p:spTree>
    <p:extLst>
      <p:ext uri="{BB962C8B-B14F-4D97-AF65-F5344CB8AC3E}">
        <p14:creationId xmlns:p14="http://schemas.microsoft.com/office/powerpoint/2010/main" val="1930309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80C6CB0-6F48-2513-536A-7715EC2E4AF5}"/>
              </a:ext>
            </a:extLst>
          </p:cNvPr>
          <p:cNvSpPr txBox="1">
            <a:spLocks/>
          </p:cNvSpPr>
          <p:nvPr/>
        </p:nvSpPr>
        <p:spPr>
          <a:xfrm>
            <a:off x="0" y="3429000"/>
            <a:ext cx="12192000" cy="135682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algn="ctr">
              <a:lnSpc>
                <a:spcPct val="100000"/>
              </a:lnSpc>
            </a:pPr>
            <a:r>
              <a:rPr lang="en-US" altLang="ja-JP" sz="1600" b="1" dirty="0">
                <a:solidFill>
                  <a:schemeClr val="tx1"/>
                </a:solidFill>
                <a:latin typeface="メイリオ" panose="020B0604030504040204" pitchFamily="50" charset="-128"/>
                <a:ea typeface="メイリオ" panose="020B0604030504040204" pitchFamily="50" charset="-128"/>
              </a:rPr>
              <a:t>Thank you!</a:t>
            </a:r>
          </a:p>
        </p:txBody>
      </p:sp>
    </p:spTree>
    <p:extLst>
      <p:ext uri="{BB962C8B-B14F-4D97-AF65-F5344CB8AC3E}">
        <p14:creationId xmlns:p14="http://schemas.microsoft.com/office/powerpoint/2010/main" val="211324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735399B-8FCF-309E-3EA6-B1FBB4F28EB9}"/>
              </a:ext>
            </a:extLst>
          </p:cNvPr>
          <p:cNvSpPr/>
          <p:nvPr/>
        </p:nvSpPr>
        <p:spPr>
          <a:xfrm>
            <a:off x="0" y="3031776"/>
            <a:ext cx="12192000" cy="622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3200">
              <a:latin typeface="HGP創英角ｺﾞｼｯｸUB" panose="020B0900000000000000" pitchFamily="50" charset="-128"/>
              <a:ea typeface="HGP創英角ｺﾞｼｯｸUB" panose="020B0900000000000000" pitchFamily="50" charset="-128"/>
            </a:endParaRPr>
          </a:p>
        </p:txBody>
      </p:sp>
      <p:sp>
        <p:nvSpPr>
          <p:cNvPr id="4" name="テキスト ボックス 3">
            <a:extLst>
              <a:ext uri="{FF2B5EF4-FFF2-40B4-BE49-F238E27FC236}">
                <a16:creationId xmlns:a16="http://schemas.microsoft.com/office/drawing/2014/main" id="{B0F498AD-1293-3AC9-75CB-AD03FA7907B3}"/>
              </a:ext>
            </a:extLst>
          </p:cNvPr>
          <p:cNvSpPr txBox="1"/>
          <p:nvPr/>
        </p:nvSpPr>
        <p:spPr>
          <a:xfrm>
            <a:off x="4821398" y="3082844"/>
            <a:ext cx="2549224" cy="523220"/>
          </a:xfrm>
          <a:prstGeom prst="rect">
            <a:avLst/>
          </a:prstGeom>
          <a:noFill/>
        </p:spPr>
        <p:txBody>
          <a:bodyPr wrap="none">
            <a:spAutoFit/>
          </a:bodyPr>
          <a:lstStyle/>
          <a:p>
            <a:pPr>
              <a:defRPr/>
            </a:pPr>
            <a:r>
              <a:rPr lang="en-US" altLang="ja-JP" sz="2800" b="1" dirty="0">
                <a:solidFill>
                  <a:schemeClr val="bg1"/>
                </a:solidFill>
                <a:latin typeface="Meiryo UI" panose="020B0604030504040204" pitchFamily="50" charset="-128"/>
                <a:ea typeface="Meiryo UI" panose="020B0604030504040204" pitchFamily="50" charset="-128"/>
              </a:rPr>
              <a:t>Track Assets</a:t>
            </a:r>
            <a:endParaRPr lang="ja-JP" altLang="en-US" sz="28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72403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653DF892-72AA-FEB8-8191-89D0A9F987F5}"/>
              </a:ext>
            </a:extLst>
          </p:cNvPr>
          <p:cNvSpPr txBox="1"/>
          <p:nvPr/>
        </p:nvSpPr>
        <p:spPr>
          <a:xfrm>
            <a:off x="162730" y="134718"/>
            <a:ext cx="11982364" cy="523220"/>
          </a:xfrm>
          <a:prstGeom prst="rect">
            <a:avLst/>
          </a:prstGeom>
          <a:noFill/>
        </p:spPr>
        <p:txBody>
          <a:bodyPr wrap="square" rtlCol="0" anchor="ctr">
            <a:spAutoFit/>
          </a:bodyPr>
          <a:lstStyle/>
          <a:p>
            <a:pPr algn="l"/>
            <a:r>
              <a:rPr lang="en-US" altLang="ja-JP" sz="2800" b="1" dirty="0">
                <a:solidFill>
                  <a:schemeClr val="bg1"/>
                </a:solidFill>
                <a:latin typeface="メイリオ" panose="020B0604030504040204" pitchFamily="50" charset="-128"/>
                <a:ea typeface="メイリオ" panose="020B0604030504040204" pitchFamily="50" charset="-128"/>
              </a:rPr>
              <a:t>Track Assets</a:t>
            </a:r>
            <a:endParaRPr lang="ja-JP" altLang="en-US" sz="2800" b="1" dirty="0">
              <a:solidFill>
                <a:schemeClr val="bg1"/>
              </a:solidFill>
              <a:latin typeface="メイリオ" panose="020B0604030504040204" pitchFamily="50" charset="-128"/>
              <a:ea typeface="メイリオ" panose="020B0604030504040204" pitchFamily="50" charset="-128"/>
            </a:endParaRPr>
          </a:p>
        </p:txBody>
      </p:sp>
      <p:sp>
        <p:nvSpPr>
          <p:cNvPr id="6" name="タイトル 1">
            <a:extLst>
              <a:ext uri="{FF2B5EF4-FFF2-40B4-BE49-F238E27FC236}">
                <a16:creationId xmlns:a16="http://schemas.microsoft.com/office/drawing/2014/main" id="{AF5032F6-3267-0507-6912-EBC4764324BE}"/>
              </a:ext>
            </a:extLst>
          </p:cNvPr>
          <p:cNvSpPr txBox="1">
            <a:spLocks/>
          </p:cNvSpPr>
          <p:nvPr/>
        </p:nvSpPr>
        <p:spPr>
          <a:xfrm>
            <a:off x="456406" y="798741"/>
            <a:ext cx="11279187" cy="1386947"/>
          </a:xfrm>
          <a:prstGeom prst="rect">
            <a:avLst/>
          </a:prstGeom>
        </p:spPr>
        <p:txBody>
          <a:bodyPr vert="horz" lIns="91440" tIns="45720" rIns="91440" bIns="45720" rtlCol="0" anchor="t" anchorCtr="0">
            <a:normAutofit fontScale="92500" lnSpcReduction="20000"/>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a:lnSpc>
                <a:spcPct val="100000"/>
              </a:lnSpc>
            </a:pPr>
            <a:r>
              <a:rPr lang="en-US" altLang="ja-JP" sz="1600" b="1" dirty="0">
                <a:solidFill>
                  <a:schemeClr val="tx1"/>
                </a:solidFill>
                <a:latin typeface="メイリオ" panose="020B0604030504040204" pitchFamily="50" charset="-128"/>
                <a:ea typeface="メイリオ" panose="020B0604030504040204" pitchFamily="50" charset="-128"/>
              </a:rPr>
              <a:t>Please review the following images:</a:t>
            </a:r>
            <a:br>
              <a:rPr lang="en-US" altLang="ja-JP" sz="1600" b="1" dirty="0">
                <a:solidFill>
                  <a:schemeClr val="tx1"/>
                </a:solidFill>
                <a:latin typeface="メイリオ" panose="020B0604030504040204" pitchFamily="50" charset="-128"/>
                <a:ea typeface="メイリオ" panose="020B0604030504040204" pitchFamily="50" charset="-128"/>
              </a:rPr>
            </a:br>
            <a:br>
              <a:rPr lang="en-US" altLang="ja-JP" sz="1600" b="1" dirty="0">
                <a:solidFill>
                  <a:schemeClr val="tx1"/>
                </a:solidFill>
                <a:latin typeface="メイリオ" panose="020B0604030504040204" pitchFamily="50" charset="-128"/>
                <a:ea typeface="メイリオ" panose="020B0604030504040204" pitchFamily="50" charset="-128"/>
              </a:rPr>
            </a:br>
            <a:r>
              <a:rPr lang="en-US" altLang="ja-JP" sz="1600" b="1" dirty="0">
                <a:solidFill>
                  <a:schemeClr val="tx1"/>
                </a:solidFill>
                <a:latin typeface="メイリオ" panose="020B0604030504040204" pitchFamily="50" charset="-128"/>
                <a:ea typeface="メイリオ" panose="020B0604030504040204" pitchFamily="50" charset="-128"/>
              </a:rPr>
              <a:t>- Track icon during offline track selection</a:t>
            </a:r>
            <a:br>
              <a:rPr lang="en-US" altLang="ja-JP" sz="1600" b="1" dirty="0">
                <a:solidFill>
                  <a:schemeClr val="tx1"/>
                </a:solidFill>
                <a:latin typeface="メイリオ" panose="020B0604030504040204" pitchFamily="50" charset="-128"/>
                <a:ea typeface="メイリオ" panose="020B0604030504040204" pitchFamily="50" charset="-128"/>
              </a:rPr>
            </a:br>
            <a:r>
              <a:rPr lang="en-US" altLang="ja-JP" sz="1600" b="1" dirty="0">
                <a:solidFill>
                  <a:schemeClr val="tx1"/>
                </a:solidFill>
                <a:latin typeface="メイリオ" panose="020B0604030504040204" pitchFamily="50" charset="-128"/>
                <a:ea typeface="メイリオ" panose="020B0604030504040204" pitchFamily="50" charset="-128"/>
              </a:rPr>
              <a:t>- Track background in loading screens</a:t>
            </a:r>
            <a:br>
              <a:rPr lang="en-US" altLang="ja-JP" sz="1600" b="1" dirty="0">
                <a:solidFill>
                  <a:schemeClr val="tx1"/>
                </a:solidFill>
                <a:latin typeface="メイリオ" panose="020B0604030504040204" pitchFamily="50" charset="-128"/>
                <a:ea typeface="メイリオ" panose="020B0604030504040204" pitchFamily="50" charset="-128"/>
              </a:rPr>
            </a:br>
            <a:r>
              <a:rPr lang="en-US" altLang="ja-JP" sz="1600" b="1" dirty="0">
                <a:solidFill>
                  <a:schemeClr val="tx1"/>
                </a:solidFill>
                <a:latin typeface="メイリオ" panose="020B0604030504040204" pitchFamily="50" charset="-128"/>
                <a:ea typeface="メイリオ" panose="020B0604030504040204" pitchFamily="50" charset="-128"/>
              </a:rPr>
              <a:t>- Track icon during online track selection</a:t>
            </a:r>
            <a:br>
              <a:rPr lang="en-US" altLang="ja-JP" sz="1600" b="1" dirty="0">
                <a:solidFill>
                  <a:schemeClr val="tx1"/>
                </a:solidFill>
                <a:latin typeface="メイリオ" panose="020B0604030504040204" pitchFamily="50" charset="-128"/>
                <a:ea typeface="メイリオ" panose="020B0604030504040204" pitchFamily="50" charset="-128"/>
              </a:rPr>
            </a:br>
            <a:endParaRPr lang="en-US" altLang="ja-JP" sz="1600" b="1" dirty="0">
              <a:solidFill>
                <a:schemeClr val="tx1"/>
              </a:solidFill>
              <a:highlight>
                <a:srgbClr val="FFFF00"/>
              </a:highlight>
              <a:latin typeface="メイリオ" panose="020B0604030504040204" pitchFamily="50" charset="-128"/>
              <a:ea typeface="メイリオ" panose="020B0604030504040204" pitchFamily="50" charset="-128"/>
            </a:endParaRPr>
          </a:p>
          <a:p>
            <a:pPr>
              <a:lnSpc>
                <a:spcPct val="100000"/>
              </a:lnSpc>
            </a:pPr>
            <a:r>
              <a:rPr lang="en-US" altLang="ja-JP" sz="1600" b="1" dirty="0">
                <a:solidFill>
                  <a:schemeClr val="tx1"/>
                </a:solidFill>
                <a:latin typeface="メイリオ" panose="020B0604030504040204" pitchFamily="50" charset="-128"/>
                <a:ea typeface="メイリオ" panose="020B0604030504040204" pitchFamily="50" charset="-128"/>
              </a:rPr>
              <a:t>Details on each in the following slides.</a:t>
            </a:r>
          </a:p>
        </p:txBody>
      </p:sp>
      <p:cxnSp>
        <p:nvCxnSpPr>
          <p:cNvPr id="20" name="直線コネクタ 19">
            <a:extLst>
              <a:ext uri="{FF2B5EF4-FFF2-40B4-BE49-F238E27FC236}">
                <a16:creationId xmlns:a16="http://schemas.microsoft.com/office/drawing/2014/main" id="{66B0221A-B345-5082-6569-788DF25251D0}"/>
              </a:ext>
            </a:extLst>
          </p:cNvPr>
          <p:cNvCxnSpPr/>
          <p:nvPr/>
        </p:nvCxnSpPr>
        <p:spPr>
          <a:xfrm>
            <a:off x="323849" y="2299080"/>
            <a:ext cx="115443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タイトル 1">
            <a:extLst>
              <a:ext uri="{FF2B5EF4-FFF2-40B4-BE49-F238E27FC236}">
                <a16:creationId xmlns:a16="http://schemas.microsoft.com/office/drawing/2014/main" id="{4FAE531F-6E3C-3271-5E2E-890F3362F20B}"/>
              </a:ext>
            </a:extLst>
          </p:cNvPr>
          <p:cNvSpPr txBox="1">
            <a:spLocks/>
          </p:cNvSpPr>
          <p:nvPr/>
        </p:nvSpPr>
        <p:spPr>
          <a:xfrm>
            <a:off x="224670" y="770873"/>
            <a:ext cx="11279187" cy="135682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marL="285750" indent="-285750">
              <a:lnSpc>
                <a:spcPct val="100000"/>
              </a:lnSpc>
              <a:buFont typeface="Wingdings" panose="05000000000000000000" pitchFamily="2" charset="2"/>
              <a:buChar char="n"/>
            </a:pPr>
            <a:endParaRPr lang="en-US" altLang="ja-JP" sz="1600" b="1" dirty="0">
              <a:solidFill>
                <a:sysClr val="windowText" lastClr="000000"/>
              </a:solidFill>
              <a:latin typeface="メイリオ" panose="020B0604030504040204" pitchFamily="50" charset="-128"/>
              <a:ea typeface="メイリオ" panose="020B0604030504040204" pitchFamily="50" charset="-128"/>
            </a:endParaRPr>
          </a:p>
        </p:txBody>
      </p:sp>
      <p:pic>
        <p:nvPicPr>
          <p:cNvPr id="3" name="図 2" descr="グラフィカル ユーザー インターフェイス が含まれている画像&#10;&#10;自動的に生成された説明">
            <a:extLst>
              <a:ext uri="{FF2B5EF4-FFF2-40B4-BE49-F238E27FC236}">
                <a16:creationId xmlns:a16="http://schemas.microsoft.com/office/drawing/2014/main" id="{39727B04-55CE-5484-C94B-F24573BB48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796" y="2540697"/>
            <a:ext cx="3760658" cy="2115370"/>
          </a:xfrm>
          <a:prstGeom prst="rect">
            <a:avLst/>
          </a:prstGeom>
        </p:spPr>
      </p:pic>
      <p:sp>
        <p:nvSpPr>
          <p:cNvPr id="18" name="テキスト ボックス 17">
            <a:extLst>
              <a:ext uri="{FF2B5EF4-FFF2-40B4-BE49-F238E27FC236}">
                <a16:creationId xmlns:a16="http://schemas.microsoft.com/office/drawing/2014/main" id="{983C2D4F-782F-2541-8173-5392EACA9581}"/>
              </a:ext>
            </a:extLst>
          </p:cNvPr>
          <p:cNvSpPr txBox="1"/>
          <p:nvPr/>
        </p:nvSpPr>
        <p:spPr>
          <a:xfrm>
            <a:off x="456406" y="4772047"/>
            <a:ext cx="3696676" cy="307777"/>
          </a:xfrm>
          <a:prstGeom prst="rect">
            <a:avLst/>
          </a:prstGeom>
          <a:noFill/>
        </p:spPr>
        <p:txBody>
          <a:bodyPr wrap="square" rtlCol="0">
            <a:spAutoFit/>
          </a:bodyPr>
          <a:lstStyle/>
          <a:p>
            <a:r>
              <a:rPr kumimoji="1" lang="en-US" altLang="ja-JP" sz="1400" b="1" dirty="0"/>
              <a:t>Track icon (Grand Prix)</a:t>
            </a:r>
            <a:endParaRPr kumimoji="1" lang="ja-JP" altLang="en-US" sz="1400" b="1" dirty="0"/>
          </a:p>
        </p:txBody>
      </p:sp>
      <p:sp>
        <p:nvSpPr>
          <p:cNvPr id="19" name="テキスト ボックス 18">
            <a:extLst>
              <a:ext uri="{FF2B5EF4-FFF2-40B4-BE49-F238E27FC236}">
                <a16:creationId xmlns:a16="http://schemas.microsoft.com/office/drawing/2014/main" id="{0E50BDC1-C83B-BDF8-2D7B-4FF93DCAD5CC}"/>
              </a:ext>
            </a:extLst>
          </p:cNvPr>
          <p:cNvSpPr txBox="1"/>
          <p:nvPr/>
        </p:nvSpPr>
        <p:spPr>
          <a:xfrm>
            <a:off x="4305574" y="4785125"/>
            <a:ext cx="3696676" cy="307777"/>
          </a:xfrm>
          <a:prstGeom prst="rect">
            <a:avLst/>
          </a:prstGeom>
          <a:noFill/>
        </p:spPr>
        <p:txBody>
          <a:bodyPr wrap="square" rtlCol="0">
            <a:spAutoFit/>
          </a:bodyPr>
          <a:lstStyle/>
          <a:p>
            <a:r>
              <a:rPr kumimoji="1" lang="en-US" altLang="ja-JP" sz="1400" b="1" dirty="0"/>
              <a:t>Track background (loading)</a:t>
            </a:r>
            <a:endParaRPr kumimoji="1" lang="ja-JP" altLang="en-US" sz="1400" b="1" dirty="0"/>
          </a:p>
        </p:txBody>
      </p:sp>
      <p:sp>
        <p:nvSpPr>
          <p:cNvPr id="21" name="テキスト ボックス 20">
            <a:extLst>
              <a:ext uri="{FF2B5EF4-FFF2-40B4-BE49-F238E27FC236}">
                <a16:creationId xmlns:a16="http://schemas.microsoft.com/office/drawing/2014/main" id="{09D05859-056C-8C1E-9C43-6BD44AD98790}"/>
              </a:ext>
            </a:extLst>
          </p:cNvPr>
          <p:cNvSpPr txBox="1"/>
          <p:nvPr/>
        </p:nvSpPr>
        <p:spPr>
          <a:xfrm>
            <a:off x="8237416" y="4772047"/>
            <a:ext cx="3696676" cy="307777"/>
          </a:xfrm>
          <a:prstGeom prst="rect">
            <a:avLst/>
          </a:prstGeom>
          <a:noFill/>
        </p:spPr>
        <p:txBody>
          <a:bodyPr wrap="square" rtlCol="0">
            <a:spAutoFit/>
          </a:bodyPr>
          <a:lstStyle/>
          <a:p>
            <a:r>
              <a:rPr lang="en-US" altLang="ja-JP" sz="1400" b="1" dirty="0"/>
              <a:t>Track</a:t>
            </a:r>
            <a:r>
              <a:rPr lang="ja-JP" altLang="en-US" sz="1400" b="1" dirty="0"/>
              <a:t> </a:t>
            </a:r>
            <a:r>
              <a:rPr lang="en-US" altLang="ja-JP" sz="1400" b="1" dirty="0"/>
              <a:t>icon (online lobby)</a:t>
            </a:r>
            <a:endParaRPr kumimoji="1" lang="ja-JP" altLang="en-US" sz="1400" b="1" dirty="0"/>
          </a:p>
        </p:txBody>
      </p:sp>
      <p:pic>
        <p:nvPicPr>
          <p:cNvPr id="4" name="図 3" descr="グラフィカル ユーザー インターフェイス&#10;&#10;自動的に生成された説明">
            <a:extLst>
              <a:ext uri="{FF2B5EF4-FFF2-40B4-BE49-F238E27FC236}">
                <a16:creationId xmlns:a16="http://schemas.microsoft.com/office/drawing/2014/main" id="{FF34AD71-0320-86EB-3EFD-2FF7CE4B57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216" y="2515735"/>
            <a:ext cx="3879273" cy="2182091"/>
          </a:xfrm>
          <a:prstGeom prst="rect">
            <a:avLst/>
          </a:prstGeom>
        </p:spPr>
      </p:pic>
      <p:pic>
        <p:nvPicPr>
          <p:cNvPr id="7" name="図 6" descr="屋内, テーブル, 皿, 車 が含まれている画像&#10;&#10;自動的に生成された説明">
            <a:extLst>
              <a:ext uri="{FF2B5EF4-FFF2-40B4-BE49-F238E27FC236}">
                <a16:creationId xmlns:a16="http://schemas.microsoft.com/office/drawing/2014/main" id="{F6E9EF27-051F-E824-961F-9453EF882D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3761" y="2539309"/>
            <a:ext cx="3759371" cy="2113872"/>
          </a:xfrm>
          <a:prstGeom prst="rect">
            <a:avLst/>
          </a:prstGeom>
        </p:spPr>
      </p:pic>
    </p:spTree>
    <p:extLst>
      <p:ext uri="{BB962C8B-B14F-4D97-AF65-F5344CB8AC3E}">
        <p14:creationId xmlns:p14="http://schemas.microsoft.com/office/powerpoint/2010/main" val="3569277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653DF892-72AA-FEB8-8191-89D0A9F987F5}"/>
              </a:ext>
            </a:extLst>
          </p:cNvPr>
          <p:cNvSpPr txBox="1"/>
          <p:nvPr/>
        </p:nvSpPr>
        <p:spPr>
          <a:xfrm>
            <a:off x="162730" y="134718"/>
            <a:ext cx="11982364" cy="523220"/>
          </a:xfrm>
          <a:prstGeom prst="rect">
            <a:avLst/>
          </a:prstGeom>
          <a:noFill/>
        </p:spPr>
        <p:txBody>
          <a:bodyPr wrap="square" rtlCol="0" anchor="ctr">
            <a:spAutoFit/>
          </a:bodyPr>
          <a:lstStyle/>
          <a:p>
            <a:pPr algn="l"/>
            <a:r>
              <a:rPr lang="en-US" altLang="ja-JP" sz="2800" b="1" dirty="0">
                <a:solidFill>
                  <a:schemeClr val="bg1"/>
                </a:solidFill>
                <a:latin typeface="メイリオ" panose="020B0604030504040204" pitchFamily="50" charset="-128"/>
                <a:ea typeface="メイリオ" panose="020B0604030504040204" pitchFamily="50" charset="-128"/>
              </a:rPr>
              <a:t>Track Icon (Offline)</a:t>
            </a:r>
            <a:endParaRPr lang="ja-JP" altLang="en-US" sz="2800" b="1" dirty="0">
              <a:solidFill>
                <a:schemeClr val="bg1"/>
              </a:solidFill>
              <a:latin typeface="メイリオ" panose="020B0604030504040204" pitchFamily="50" charset="-128"/>
              <a:ea typeface="メイリオ" panose="020B0604030504040204" pitchFamily="50" charset="-128"/>
            </a:endParaRPr>
          </a:p>
        </p:txBody>
      </p:sp>
      <p:sp>
        <p:nvSpPr>
          <p:cNvPr id="6" name="タイトル 1">
            <a:extLst>
              <a:ext uri="{FF2B5EF4-FFF2-40B4-BE49-F238E27FC236}">
                <a16:creationId xmlns:a16="http://schemas.microsoft.com/office/drawing/2014/main" id="{AF5032F6-3267-0507-6912-EBC4764324BE}"/>
              </a:ext>
            </a:extLst>
          </p:cNvPr>
          <p:cNvSpPr txBox="1">
            <a:spLocks/>
          </p:cNvSpPr>
          <p:nvPr/>
        </p:nvSpPr>
        <p:spPr>
          <a:xfrm>
            <a:off x="456406" y="937635"/>
            <a:ext cx="11279187" cy="1386947"/>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algn="l" rtl="0">
              <a:lnSpc>
                <a:spcPct val="100000"/>
              </a:lnSpc>
            </a:pPr>
            <a:r>
              <a:rPr lang="en" altLang="ja-JP" sz="1600" b="1" i="0" u="none"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Please review the icon for </a:t>
            </a:r>
            <a:r>
              <a:rPr lang="en" altLang="ja-JP" sz="1400" b="1" i="0" u="none"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BiKiNi BOTTOM</a:t>
            </a:r>
            <a:r>
              <a:rPr lang="en" altLang="ja-JP" sz="1600" b="1" i="0" u="none"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endParaRPr lang="en" altLang="ja-JP" sz="1600" b="1" dirty="0">
              <a:solidFill>
                <a:schemeClr val="tx1"/>
              </a:solidFill>
              <a:latin typeface="Meiryo UI" panose="020B0604030504040204" pitchFamily="50" charset="-128"/>
              <a:ea typeface="Meiryo UI" panose="020B0604030504040204" pitchFamily="50" charset="-128"/>
            </a:endParaRPr>
          </a:p>
          <a:p>
            <a:pPr algn="l" rtl="0">
              <a:lnSpc>
                <a:spcPct val="100000"/>
              </a:lnSpc>
            </a:pPr>
            <a:r>
              <a:rPr lang="en" altLang="ja-JP" sz="1600" b="1" i="0" u="none"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When the cursor is placed on the track, music for that track will play –</a:t>
            </a:r>
            <a:br>
              <a:rPr lang="en" altLang="ja-JP" sz="1600" b="1" i="0" u="none"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br>
            <a:r>
              <a:rPr lang="en" altLang="ja-JP" sz="1600" b="1" i="0" u="none"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video for sound review will be sent in separate component.</a:t>
            </a:r>
            <a:endParaRPr lang="en" altLang="ja-JP" sz="1600" b="1" dirty="0">
              <a:solidFill>
                <a:schemeClr val="tx1"/>
              </a:solidFill>
              <a:latin typeface="Meiryo UI" panose="020B0604030504040204" pitchFamily="50" charset="-128"/>
              <a:ea typeface="Meiryo UI" panose="020B0604030504040204" pitchFamily="50" charset="-128"/>
            </a:endParaRPr>
          </a:p>
        </p:txBody>
      </p:sp>
      <p:cxnSp>
        <p:nvCxnSpPr>
          <p:cNvPr id="20" name="直線コネクタ 19">
            <a:extLst>
              <a:ext uri="{FF2B5EF4-FFF2-40B4-BE49-F238E27FC236}">
                <a16:creationId xmlns:a16="http://schemas.microsoft.com/office/drawing/2014/main" id="{66B0221A-B345-5082-6569-788DF25251D0}"/>
              </a:ext>
            </a:extLst>
          </p:cNvPr>
          <p:cNvCxnSpPr/>
          <p:nvPr/>
        </p:nvCxnSpPr>
        <p:spPr>
          <a:xfrm>
            <a:off x="323849" y="1949457"/>
            <a:ext cx="115443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タイトル 1">
            <a:extLst>
              <a:ext uri="{FF2B5EF4-FFF2-40B4-BE49-F238E27FC236}">
                <a16:creationId xmlns:a16="http://schemas.microsoft.com/office/drawing/2014/main" id="{4FAE531F-6E3C-3271-5E2E-890F3362F20B}"/>
              </a:ext>
            </a:extLst>
          </p:cNvPr>
          <p:cNvSpPr txBox="1">
            <a:spLocks/>
          </p:cNvSpPr>
          <p:nvPr/>
        </p:nvSpPr>
        <p:spPr>
          <a:xfrm>
            <a:off x="224670" y="770873"/>
            <a:ext cx="11279187" cy="135682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marL="285750" indent="-285750">
              <a:lnSpc>
                <a:spcPct val="100000"/>
              </a:lnSpc>
              <a:buFont typeface="Wingdings" panose="05000000000000000000" pitchFamily="2" charset="2"/>
              <a:buChar char="n"/>
            </a:pPr>
            <a:endParaRPr lang="en-US" altLang="ja-JP" sz="1600" b="1" dirty="0">
              <a:solidFill>
                <a:sysClr val="windowText" lastClr="000000"/>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1446CF8E-0AD6-97A1-1AFD-B4BAD2F666F9}"/>
              </a:ext>
            </a:extLst>
          </p:cNvPr>
          <p:cNvSpPr txBox="1"/>
          <p:nvPr/>
        </p:nvSpPr>
        <p:spPr>
          <a:xfrm>
            <a:off x="7573881" y="5893265"/>
            <a:ext cx="1601500" cy="307777"/>
          </a:xfrm>
          <a:prstGeom prst="rect">
            <a:avLst/>
          </a:prstGeom>
          <a:noFill/>
        </p:spPr>
        <p:txBody>
          <a:bodyPr wrap="square" rtlCol="0">
            <a:spAutoFit/>
          </a:bodyPr>
          <a:lstStyle/>
          <a:p>
            <a:r>
              <a:rPr lang="en-US" altLang="ja-JP" sz="1400" b="1" dirty="0"/>
              <a:t>In-game capture</a:t>
            </a:r>
            <a:endParaRPr kumimoji="1" lang="ja-JP" altLang="en-US" sz="1400" b="1" dirty="0"/>
          </a:p>
        </p:txBody>
      </p:sp>
      <p:sp>
        <p:nvSpPr>
          <p:cNvPr id="8" name="テキスト ボックス 7">
            <a:extLst>
              <a:ext uri="{FF2B5EF4-FFF2-40B4-BE49-F238E27FC236}">
                <a16:creationId xmlns:a16="http://schemas.microsoft.com/office/drawing/2014/main" id="{435A53D4-0E45-4090-15EB-CB0E0B1B8815}"/>
              </a:ext>
            </a:extLst>
          </p:cNvPr>
          <p:cNvSpPr txBox="1"/>
          <p:nvPr/>
        </p:nvSpPr>
        <p:spPr>
          <a:xfrm>
            <a:off x="1139098" y="5893266"/>
            <a:ext cx="3696676" cy="307777"/>
          </a:xfrm>
          <a:prstGeom prst="rect">
            <a:avLst/>
          </a:prstGeom>
          <a:noFill/>
        </p:spPr>
        <p:txBody>
          <a:bodyPr wrap="square" rtlCol="0">
            <a:spAutoFit/>
          </a:bodyPr>
          <a:lstStyle/>
          <a:p>
            <a:r>
              <a:rPr kumimoji="1" lang="en-US" altLang="ja-JP" sz="1400" b="1" dirty="0"/>
              <a:t>Source image</a:t>
            </a:r>
            <a:endParaRPr kumimoji="1" lang="ja-JP" altLang="en-US" sz="1400" b="1" dirty="0"/>
          </a:p>
        </p:txBody>
      </p:sp>
      <p:pic>
        <p:nvPicPr>
          <p:cNvPr id="10" name="図 9" descr="テーブル, ケーキ, おもちゃ, カラフル が含まれている画像&#10;&#10;自動的に生成された説明">
            <a:extLst>
              <a:ext uri="{FF2B5EF4-FFF2-40B4-BE49-F238E27FC236}">
                <a16:creationId xmlns:a16="http://schemas.microsoft.com/office/drawing/2014/main" id="{47DF1595-E460-C08C-7B97-D86B3E6FA4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098" y="2061437"/>
            <a:ext cx="3816849" cy="3816849"/>
          </a:xfrm>
          <a:prstGeom prst="rect">
            <a:avLst/>
          </a:prstGeom>
        </p:spPr>
      </p:pic>
      <p:pic>
        <p:nvPicPr>
          <p:cNvPr id="2" name="図 1" descr="グラフィカル ユーザー インターフェイス&#10;&#10;自動的に生成された説明">
            <a:extLst>
              <a:ext uri="{FF2B5EF4-FFF2-40B4-BE49-F238E27FC236}">
                <a16:creationId xmlns:a16="http://schemas.microsoft.com/office/drawing/2014/main" id="{737CF270-BBD3-493B-E791-E3CE816D84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5405" y="2357906"/>
            <a:ext cx="6258451" cy="3520379"/>
          </a:xfrm>
          <a:prstGeom prst="rect">
            <a:avLst/>
          </a:prstGeom>
        </p:spPr>
      </p:pic>
    </p:spTree>
    <p:extLst>
      <p:ext uri="{BB962C8B-B14F-4D97-AF65-F5344CB8AC3E}">
        <p14:creationId xmlns:p14="http://schemas.microsoft.com/office/powerpoint/2010/main" val="1455338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653DF892-72AA-FEB8-8191-89D0A9F987F5}"/>
              </a:ext>
            </a:extLst>
          </p:cNvPr>
          <p:cNvSpPr txBox="1"/>
          <p:nvPr/>
        </p:nvSpPr>
        <p:spPr>
          <a:xfrm>
            <a:off x="162730" y="134718"/>
            <a:ext cx="11982364" cy="523220"/>
          </a:xfrm>
          <a:prstGeom prst="rect">
            <a:avLst/>
          </a:prstGeom>
          <a:noFill/>
        </p:spPr>
        <p:txBody>
          <a:bodyPr wrap="square" rtlCol="0" anchor="ctr">
            <a:spAutoFit/>
          </a:bodyPr>
          <a:lstStyle/>
          <a:p>
            <a:pPr algn="l"/>
            <a:r>
              <a:rPr lang="en-US" altLang="ja-JP" sz="2800" b="1" dirty="0">
                <a:solidFill>
                  <a:schemeClr val="bg1"/>
                </a:solidFill>
                <a:latin typeface="メイリオ" panose="020B0604030504040204" pitchFamily="50" charset="-128"/>
                <a:ea typeface="メイリオ" panose="020B0604030504040204" pitchFamily="50" charset="-128"/>
              </a:rPr>
              <a:t>Collaboration Grand Prix</a:t>
            </a:r>
            <a:endParaRPr lang="ja-JP" altLang="en-US" sz="2800" b="1" dirty="0">
              <a:solidFill>
                <a:schemeClr val="bg1"/>
              </a:solidFill>
              <a:latin typeface="メイリオ" panose="020B0604030504040204" pitchFamily="50" charset="-128"/>
              <a:ea typeface="メイリオ" panose="020B0604030504040204" pitchFamily="50" charset="-128"/>
            </a:endParaRPr>
          </a:p>
        </p:txBody>
      </p:sp>
      <p:sp>
        <p:nvSpPr>
          <p:cNvPr id="6" name="タイトル 1">
            <a:extLst>
              <a:ext uri="{FF2B5EF4-FFF2-40B4-BE49-F238E27FC236}">
                <a16:creationId xmlns:a16="http://schemas.microsoft.com/office/drawing/2014/main" id="{AF5032F6-3267-0507-6912-EBC4764324BE}"/>
              </a:ext>
            </a:extLst>
          </p:cNvPr>
          <p:cNvSpPr txBox="1">
            <a:spLocks/>
          </p:cNvSpPr>
          <p:nvPr/>
        </p:nvSpPr>
        <p:spPr>
          <a:xfrm>
            <a:off x="456406" y="830507"/>
            <a:ext cx="11411745" cy="1386947"/>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algn="l" rtl="0">
              <a:lnSpc>
                <a:spcPct val="100000"/>
              </a:lnSpc>
            </a:pPr>
            <a:r>
              <a:rPr lang="en" altLang="ja-JP" sz="1400" b="1" i="0" u="none"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TERRA will have an additional mode where players race 3 collab tracks + 4</a:t>
            </a:r>
            <a:r>
              <a:rPr lang="en" altLang="ja-JP" sz="1400" b="1" i="0" u="none" baseline="30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th</a:t>
            </a:r>
            <a:r>
              <a:rPr lang="en" altLang="ja-JP" sz="1400" b="1" i="0" u="none"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track where each lap is from the previous 3 collaboration tracks; ie. </a:t>
            </a:r>
            <a:r>
              <a:rPr lang="en" altLang="ja-JP" sz="1200" b="1" i="0" u="none"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BiKiNi BOTTOM</a:t>
            </a:r>
            <a:r>
              <a:rPr lang="en" altLang="ja-JP" sz="1400" b="1" i="0" u="none"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+ 2 other IPs.</a:t>
            </a:r>
            <a:br>
              <a:rPr lang="en" altLang="ja-JP" sz="1400" b="1" i="0" u="none"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br>
            <a:r>
              <a:rPr lang="en" altLang="ja-JP" sz="1400" b="1" i="0" u="none"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Since collab tracks are paid content, players who haven’t purchased other tracks would race on what tracks are available to them, selected at random. Following order of DLC release, SpongeBob will be the 2</a:t>
            </a:r>
            <a:r>
              <a:rPr lang="en" altLang="ja-JP" sz="1400" b="1" i="0" u="none" baseline="30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nd</a:t>
            </a:r>
            <a:r>
              <a:rPr lang="en" altLang="ja-JP" sz="1400" b="1" i="0" u="none"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track.</a:t>
            </a:r>
            <a:endParaRPr lang="en" altLang="ja-JP" sz="1400" b="1" dirty="0">
              <a:solidFill>
                <a:schemeClr val="tx1"/>
              </a:solidFill>
              <a:latin typeface="Meiryo UI" panose="020B0604030504040204" pitchFamily="50" charset="-128"/>
              <a:ea typeface="Meiryo UI" panose="020B0604030504040204" pitchFamily="50" charset="-128"/>
            </a:endParaRPr>
          </a:p>
        </p:txBody>
      </p:sp>
      <p:sp>
        <p:nvSpPr>
          <p:cNvPr id="5" name="タイトル 1">
            <a:extLst>
              <a:ext uri="{FF2B5EF4-FFF2-40B4-BE49-F238E27FC236}">
                <a16:creationId xmlns:a16="http://schemas.microsoft.com/office/drawing/2014/main" id="{4FAE531F-6E3C-3271-5E2E-890F3362F20B}"/>
              </a:ext>
            </a:extLst>
          </p:cNvPr>
          <p:cNvSpPr txBox="1">
            <a:spLocks/>
          </p:cNvSpPr>
          <p:nvPr/>
        </p:nvSpPr>
        <p:spPr>
          <a:xfrm>
            <a:off x="224670" y="770873"/>
            <a:ext cx="11279187" cy="135682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marL="285750" indent="-285750">
              <a:lnSpc>
                <a:spcPct val="100000"/>
              </a:lnSpc>
              <a:buFont typeface="Wingdings" panose="05000000000000000000" pitchFamily="2" charset="2"/>
              <a:buChar char="n"/>
            </a:pPr>
            <a:endParaRPr lang="en-US" altLang="ja-JP" sz="1600" b="1" dirty="0">
              <a:solidFill>
                <a:sysClr val="windowText" lastClr="000000"/>
              </a:solidFill>
              <a:latin typeface="メイリオ" panose="020B0604030504040204" pitchFamily="50" charset="-128"/>
              <a:ea typeface="メイリオ" panose="020B0604030504040204" pitchFamily="50" charset="-128"/>
            </a:endParaRPr>
          </a:p>
        </p:txBody>
      </p:sp>
      <p:sp>
        <p:nvSpPr>
          <p:cNvPr id="27" name="吹き出し: 四角形 26">
            <a:extLst>
              <a:ext uri="{FF2B5EF4-FFF2-40B4-BE49-F238E27FC236}">
                <a16:creationId xmlns:a16="http://schemas.microsoft.com/office/drawing/2014/main" id="{2BF74D07-CA5F-1D77-2095-6D71C701674B}"/>
              </a:ext>
            </a:extLst>
          </p:cNvPr>
          <p:cNvSpPr/>
          <p:nvPr/>
        </p:nvSpPr>
        <p:spPr>
          <a:xfrm>
            <a:off x="5293828" y="4372667"/>
            <a:ext cx="5853779" cy="1671954"/>
          </a:xfrm>
          <a:prstGeom prst="wedgeRectCallout">
            <a:avLst>
              <a:gd name="adj1" fmla="val -58049"/>
              <a:gd name="adj2" fmla="val 1879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kumimoji="1" lang="en" altLang="ja-JP" sz="1200" b="0" i="0" u="none" baseline="0" dirty="0">
                <a:solidFill>
                  <a:sysClr val="windowText" lastClr="000000"/>
                </a:solidFill>
                <a:latin typeface="Meiryo UI" panose="020B0604030504040204" pitchFamily="50" charset="-128"/>
                <a:ea typeface="Meiryo UI" panose="020B0604030504040204" pitchFamily="50" charset="-128"/>
              </a:rPr>
              <a:t>Collaboration Grand Prix will include </a:t>
            </a:r>
            <a:r>
              <a:rPr kumimoji="1" lang="en" altLang="ja-JP" sz="1100" b="0" i="0" u="none" baseline="0" dirty="0">
                <a:solidFill>
                  <a:sysClr val="windowText" lastClr="000000"/>
                </a:solidFill>
                <a:latin typeface="Meiryo UI" panose="020B0604030504040204" pitchFamily="50" charset="-128"/>
                <a:ea typeface="Meiryo UI" panose="020B0604030504040204" pitchFamily="50" charset="-128"/>
              </a:rPr>
              <a:t>BiKiNi BOTTOM</a:t>
            </a:r>
            <a:endParaRPr kumimoji="1" lang="en" altLang="ja-JP" sz="1200" dirty="0">
              <a:solidFill>
                <a:sysClr val="windowText" lastClr="000000"/>
              </a:solidFill>
              <a:latin typeface="Meiryo UI" panose="020B0604030504040204" pitchFamily="50" charset="-128"/>
              <a:ea typeface="Meiryo UI" panose="020B0604030504040204" pitchFamily="50" charset="-128"/>
            </a:endParaRPr>
          </a:p>
          <a:p>
            <a:pPr algn="ctr" rtl="0"/>
            <a:r>
              <a:rPr kumimoji="1" lang="en" altLang="ja-JP" sz="1200" b="0" i="0" u="none" baseline="0" dirty="0">
                <a:solidFill>
                  <a:sysClr val="windowText" lastClr="000000"/>
                </a:solidFill>
                <a:latin typeface="Meiryo UI" panose="020B0604030504040204" pitchFamily="50" charset="-128"/>
                <a:ea typeface="Meiryo UI" panose="020B0604030504040204" pitchFamily="50" charset="-128"/>
              </a:rPr>
              <a:t>and tracks from 2 other companies.</a:t>
            </a:r>
            <a:endParaRPr lang="en" altLang="ja-JP" sz="1200" dirty="0">
              <a:solidFill>
                <a:sysClr val="windowText" lastClr="000000"/>
              </a:solidFill>
              <a:latin typeface="Meiryo UI" panose="020B0604030504040204" pitchFamily="50" charset="-128"/>
              <a:ea typeface="Meiryo UI" panose="020B0604030504040204" pitchFamily="50" charset="-128"/>
            </a:endParaRPr>
          </a:p>
          <a:p>
            <a:pPr algn="ctr" rtl="0"/>
            <a:endParaRPr kumimoji="1" lang="en" altLang="ja-JP" sz="1200" dirty="0">
              <a:solidFill>
                <a:sysClr val="windowText" lastClr="000000"/>
              </a:solidFill>
              <a:latin typeface="Meiryo UI" panose="020B0604030504040204" pitchFamily="50" charset="-128"/>
              <a:ea typeface="Meiryo UI" panose="020B0604030504040204" pitchFamily="50" charset="-128"/>
            </a:endParaRPr>
          </a:p>
          <a:p>
            <a:pPr algn="ctr" rtl="0"/>
            <a:r>
              <a:rPr kumimoji="1" lang="en" altLang="ja-JP" sz="1200" b="0" i="0" u="none" baseline="0" dirty="0">
                <a:solidFill>
                  <a:sysClr val="windowText" lastClr="000000"/>
                </a:solidFill>
                <a:latin typeface="Meiryo UI" panose="020B0604030504040204" pitchFamily="50" charset="-128"/>
                <a:ea typeface="Meiryo UI" panose="020B0604030504040204" pitchFamily="50" charset="-128"/>
              </a:rPr>
              <a:t>If a user has not purchased the DLC,</a:t>
            </a:r>
            <a:endParaRPr kumimoji="1" lang="en" altLang="ja-JP" sz="1200" dirty="0">
              <a:solidFill>
                <a:sysClr val="windowText" lastClr="000000"/>
              </a:solidFill>
              <a:latin typeface="Meiryo UI" panose="020B0604030504040204" pitchFamily="50" charset="-128"/>
              <a:ea typeface="Meiryo UI" panose="020B0604030504040204" pitchFamily="50" charset="-128"/>
            </a:endParaRPr>
          </a:p>
          <a:p>
            <a:pPr algn="ctr" rtl="0"/>
            <a:r>
              <a:rPr kumimoji="1" lang="en" altLang="ja-JP" sz="1200" b="0" i="0" u="none" baseline="0" dirty="0">
                <a:solidFill>
                  <a:sysClr val="windowText" lastClr="000000"/>
                </a:solidFill>
                <a:latin typeface="Meiryo UI" panose="020B0604030504040204" pitchFamily="50" charset="-128"/>
                <a:ea typeface="Meiryo UI" panose="020B0604030504040204" pitchFamily="50" charset="-128"/>
              </a:rPr>
              <a:t>tracks will be selected at random from those available.</a:t>
            </a:r>
            <a:endParaRPr kumimoji="1" lang="en" altLang="ja-JP" sz="1200" dirty="0">
              <a:solidFill>
                <a:sysClr val="windowText" lastClr="000000"/>
              </a:solidFill>
              <a:latin typeface="Meiryo UI" panose="020B0604030504040204" pitchFamily="50" charset="-128"/>
              <a:ea typeface="Meiryo UI" panose="020B0604030504040204" pitchFamily="50" charset="-128"/>
            </a:endParaRPr>
          </a:p>
          <a:p>
            <a:pPr algn="ctr" rtl="0"/>
            <a:endParaRPr lang="en" altLang="ja-JP" sz="1200" dirty="0">
              <a:solidFill>
                <a:sysClr val="windowText" lastClr="000000"/>
              </a:solidFill>
              <a:latin typeface="Meiryo UI" panose="020B0604030504040204" pitchFamily="50" charset="-128"/>
              <a:ea typeface="Meiryo UI" panose="020B0604030504040204" pitchFamily="50" charset="-128"/>
            </a:endParaRPr>
          </a:p>
          <a:p>
            <a:pPr algn="ctr" rtl="0"/>
            <a:r>
              <a:rPr kumimoji="1" lang="en" altLang="ja-JP" sz="1200" b="0" i="0" u="none" baseline="0" dirty="0">
                <a:solidFill>
                  <a:sysClr val="windowText" lastClr="000000"/>
                </a:solidFill>
                <a:latin typeface="Meiryo UI" panose="020B0604030504040204" pitchFamily="50" charset="-128"/>
                <a:ea typeface="Meiryo UI" panose="020B0604030504040204" pitchFamily="50" charset="-128"/>
              </a:rPr>
              <a:t>*Order of the tracks are subject to change during development.</a:t>
            </a:r>
            <a:endParaRPr kumimoji="1" lang="en" altLang="ja-JP" sz="1200" dirty="0">
              <a:solidFill>
                <a:sysClr val="windowText" lastClr="000000"/>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6635199C-DE59-FF0A-03DA-B92C39729047}"/>
              </a:ext>
            </a:extLst>
          </p:cNvPr>
          <p:cNvSpPr/>
          <p:nvPr/>
        </p:nvSpPr>
        <p:spPr>
          <a:xfrm>
            <a:off x="323849" y="1983742"/>
            <a:ext cx="11544302" cy="20843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F97169AD-0434-E654-D288-DC1A781E2A77}"/>
              </a:ext>
            </a:extLst>
          </p:cNvPr>
          <p:cNvCxnSpPr/>
          <p:nvPr/>
        </p:nvCxnSpPr>
        <p:spPr>
          <a:xfrm>
            <a:off x="323849" y="1949457"/>
            <a:ext cx="115443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矢印: 右 7">
            <a:extLst>
              <a:ext uri="{FF2B5EF4-FFF2-40B4-BE49-F238E27FC236}">
                <a16:creationId xmlns:a16="http://schemas.microsoft.com/office/drawing/2014/main" id="{62305A9D-1F58-5D7D-172F-8ADB33E3BD6D}"/>
              </a:ext>
            </a:extLst>
          </p:cNvPr>
          <p:cNvSpPr/>
          <p:nvPr/>
        </p:nvSpPr>
        <p:spPr>
          <a:xfrm>
            <a:off x="2726367" y="2787782"/>
            <a:ext cx="254442" cy="299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D605182C-83FD-B035-A4A6-1D92F6C35BBD}"/>
              </a:ext>
            </a:extLst>
          </p:cNvPr>
          <p:cNvSpPr/>
          <p:nvPr/>
        </p:nvSpPr>
        <p:spPr>
          <a:xfrm>
            <a:off x="5159314" y="2787782"/>
            <a:ext cx="254442" cy="299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95A87A05-27ED-2611-D081-6B181428EDBF}"/>
              </a:ext>
            </a:extLst>
          </p:cNvPr>
          <p:cNvSpPr/>
          <p:nvPr/>
        </p:nvSpPr>
        <p:spPr>
          <a:xfrm>
            <a:off x="7653013" y="2787781"/>
            <a:ext cx="254442" cy="299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9E6D38F0-01A4-A9EE-4EE6-A9C66FE3D89B}"/>
              </a:ext>
            </a:extLst>
          </p:cNvPr>
          <p:cNvSpPr txBox="1"/>
          <p:nvPr/>
        </p:nvSpPr>
        <p:spPr>
          <a:xfrm>
            <a:off x="722438" y="3458201"/>
            <a:ext cx="1759789" cy="523220"/>
          </a:xfrm>
          <a:prstGeom prst="rect">
            <a:avLst/>
          </a:prstGeom>
          <a:noFill/>
        </p:spPr>
        <p:txBody>
          <a:bodyPr wrap="square" rtlCol="0">
            <a:spAutoFit/>
          </a:bodyPr>
          <a:lstStyle/>
          <a:p>
            <a:r>
              <a:rPr kumimoji="1" lang="en-US" altLang="ja-JP" sz="1400" b="1" dirty="0"/>
              <a:t>1</a:t>
            </a:r>
            <a:r>
              <a:rPr kumimoji="1" lang="en-US" altLang="ja-JP" sz="1400" b="1" baseline="30000" dirty="0"/>
              <a:t>st</a:t>
            </a:r>
            <a:r>
              <a:rPr kumimoji="1" lang="en-US" altLang="ja-JP" sz="1400" b="1" dirty="0"/>
              <a:t> race</a:t>
            </a:r>
            <a:br>
              <a:rPr kumimoji="1" lang="en-US" altLang="ja-JP" sz="1400" b="1" dirty="0"/>
            </a:br>
            <a:r>
              <a:rPr kumimoji="1" lang="en-US" altLang="ja-JP" sz="1400" b="1" dirty="0"/>
              <a:t>(3 standard laps)</a:t>
            </a:r>
            <a:endParaRPr kumimoji="1" lang="ja-JP" altLang="en-US" sz="1400" b="1" dirty="0"/>
          </a:p>
        </p:txBody>
      </p:sp>
      <p:sp>
        <p:nvSpPr>
          <p:cNvPr id="19" name="テキスト ボックス 18">
            <a:extLst>
              <a:ext uri="{FF2B5EF4-FFF2-40B4-BE49-F238E27FC236}">
                <a16:creationId xmlns:a16="http://schemas.microsoft.com/office/drawing/2014/main" id="{DAB4F04B-63D0-DAEE-10D8-369EAFBBBE8F}"/>
              </a:ext>
            </a:extLst>
          </p:cNvPr>
          <p:cNvSpPr txBox="1"/>
          <p:nvPr/>
        </p:nvSpPr>
        <p:spPr>
          <a:xfrm>
            <a:off x="3253564" y="3458201"/>
            <a:ext cx="1759789" cy="523220"/>
          </a:xfrm>
          <a:prstGeom prst="rect">
            <a:avLst/>
          </a:prstGeom>
          <a:noFill/>
        </p:spPr>
        <p:txBody>
          <a:bodyPr wrap="square" rtlCol="0">
            <a:spAutoFit/>
          </a:bodyPr>
          <a:lstStyle/>
          <a:p>
            <a:r>
              <a:rPr kumimoji="1" lang="en-US" altLang="ja-JP" sz="1400" b="1" dirty="0"/>
              <a:t>2</a:t>
            </a:r>
            <a:r>
              <a:rPr kumimoji="1" lang="en-US" altLang="ja-JP" sz="1400" b="1" baseline="30000" dirty="0"/>
              <a:t>nd</a:t>
            </a:r>
            <a:r>
              <a:rPr kumimoji="1" lang="en-US" altLang="ja-JP" sz="1400" b="1" dirty="0"/>
              <a:t> race</a:t>
            </a:r>
            <a:br>
              <a:rPr kumimoji="1" lang="en-US" altLang="ja-JP" sz="1400" b="1" dirty="0"/>
            </a:br>
            <a:r>
              <a:rPr kumimoji="1" lang="en-US" altLang="ja-JP" sz="1400" b="1" dirty="0"/>
              <a:t>(3 standard laps)</a:t>
            </a:r>
            <a:endParaRPr kumimoji="1" lang="ja-JP" altLang="en-US" sz="1400" b="1" dirty="0"/>
          </a:p>
        </p:txBody>
      </p:sp>
      <p:sp>
        <p:nvSpPr>
          <p:cNvPr id="21" name="テキスト ボックス 20">
            <a:extLst>
              <a:ext uri="{FF2B5EF4-FFF2-40B4-BE49-F238E27FC236}">
                <a16:creationId xmlns:a16="http://schemas.microsoft.com/office/drawing/2014/main" id="{C8F47E3A-3FEF-E0E9-D9EC-D06771DFF466}"/>
              </a:ext>
            </a:extLst>
          </p:cNvPr>
          <p:cNvSpPr txBox="1"/>
          <p:nvPr/>
        </p:nvSpPr>
        <p:spPr>
          <a:xfrm>
            <a:off x="5540088" y="3458201"/>
            <a:ext cx="1759789" cy="523220"/>
          </a:xfrm>
          <a:prstGeom prst="rect">
            <a:avLst/>
          </a:prstGeom>
          <a:noFill/>
        </p:spPr>
        <p:txBody>
          <a:bodyPr wrap="square" rtlCol="0">
            <a:spAutoFit/>
          </a:bodyPr>
          <a:lstStyle/>
          <a:p>
            <a:r>
              <a:rPr kumimoji="1" lang="en-US" altLang="ja-JP" sz="1400" b="1" dirty="0"/>
              <a:t>3</a:t>
            </a:r>
            <a:r>
              <a:rPr kumimoji="1" lang="en-US" altLang="ja-JP" sz="1400" b="1" baseline="30000" dirty="0"/>
              <a:t>rd</a:t>
            </a:r>
            <a:r>
              <a:rPr kumimoji="1" lang="en-US" altLang="ja-JP" sz="1400" b="1" dirty="0"/>
              <a:t> race</a:t>
            </a:r>
            <a:br>
              <a:rPr kumimoji="1" lang="en-US" altLang="ja-JP" sz="1400" b="1" dirty="0"/>
            </a:br>
            <a:r>
              <a:rPr kumimoji="1" lang="en-US" altLang="ja-JP" sz="1400" b="1" dirty="0"/>
              <a:t>(3 standard laps)</a:t>
            </a:r>
            <a:endParaRPr kumimoji="1" lang="ja-JP" altLang="en-US" sz="1400" b="1" dirty="0"/>
          </a:p>
        </p:txBody>
      </p:sp>
      <p:sp>
        <p:nvSpPr>
          <p:cNvPr id="22" name="テキスト ボックス 21">
            <a:extLst>
              <a:ext uri="{FF2B5EF4-FFF2-40B4-BE49-F238E27FC236}">
                <a16:creationId xmlns:a16="http://schemas.microsoft.com/office/drawing/2014/main" id="{D0872AF9-7A8E-A541-E3F5-9432DE6A3F60}"/>
              </a:ext>
            </a:extLst>
          </p:cNvPr>
          <p:cNvSpPr txBox="1"/>
          <p:nvPr/>
        </p:nvSpPr>
        <p:spPr>
          <a:xfrm>
            <a:off x="8171558" y="3469804"/>
            <a:ext cx="2938585" cy="523220"/>
          </a:xfrm>
          <a:prstGeom prst="rect">
            <a:avLst/>
          </a:prstGeom>
          <a:noFill/>
        </p:spPr>
        <p:txBody>
          <a:bodyPr wrap="square" rtlCol="0">
            <a:spAutoFit/>
          </a:bodyPr>
          <a:lstStyle/>
          <a:p>
            <a:r>
              <a:rPr lang="en-US" altLang="ja-JP" sz="1400" b="1" dirty="0"/>
              <a:t>Final race</a:t>
            </a:r>
            <a:endParaRPr kumimoji="1" lang="en-US" altLang="ja-JP" sz="1400" b="1" dirty="0"/>
          </a:p>
          <a:p>
            <a:r>
              <a:rPr kumimoji="1" lang="en-US" altLang="ja-JP" sz="1400" b="1" dirty="0"/>
              <a:t>(1 lap each from the previous tracks)</a:t>
            </a:r>
            <a:endParaRPr kumimoji="1" lang="ja-JP" altLang="en-US" sz="1400" b="1" dirty="0"/>
          </a:p>
        </p:txBody>
      </p:sp>
      <p:pic>
        <p:nvPicPr>
          <p:cNvPr id="23" name="図 22">
            <a:extLst>
              <a:ext uri="{FF2B5EF4-FFF2-40B4-BE49-F238E27FC236}">
                <a16:creationId xmlns:a16="http://schemas.microsoft.com/office/drawing/2014/main" id="{FE9C9EC0-DFF7-F7EE-E582-3C9329A7158A}"/>
              </a:ext>
            </a:extLst>
          </p:cNvPr>
          <p:cNvPicPr>
            <a:picLocks noChangeAspect="1"/>
          </p:cNvPicPr>
          <p:nvPr/>
        </p:nvPicPr>
        <p:blipFill>
          <a:blip r:embed="rId3"/>
          <a:stretch>
            <a:fillRect/>
          </a:stretch>
        </p:blipFill>
        <p:spPr>
          <a:xfrm>
            <a:off x="5431940" y="2278922"/>
            <a:ext cx="2111214" cy="1179634"/>
          </a:xfrm>
          <a:prstGeom prst="rect">
            <a:avLst/>
          </a:prstGeom>
        </p:spPr>
      </p:pic>
      <p:pic>
        <p:nvPicPr>
          <p:cNvPr id="33" name="図 32">
            <a:extLst>
              <a:ext uri="{FF2B5EF4-FFF2-40B4-BE49-F238E27FC236}">
                <a16:creationId xmlns:a16="http://schemas.microsoft.com/office/drawing/2014/main" id="{41D3ABA8-B2D5-7E8F-C06A-ABD4503E0A36}"/>
              </a:ext>
            </a:extLst>
          </p:cNvPr>
          <p:cNvPicPr>
            <a:picLocks noChangeAspect="1"/>
          </p:cNvPicPr>
          <p:nvPr/>
        </p:nvPicPr>
        <p:blipFill>
          <a:blip r:embed="rId4"/>
          <a:stretch>
            <a:fillRect/>
          </a:stretch>
        </p:blipFill>
        <p:spPr>
          <a:xfrm>
            <a:off x="550904" y="2278922"/>
            <a:ext cx="2095497" cy="1178923"/>
          </a:xfrm>
          <a:prstGeom prst="rect">
            <a:avLst/>
          </a:prstGeom>
        </p:spPr>
      </p:pic>
      <p:sp>
        <p:nvSpPr>
          <p:cNvPr id="38" name="テキスト ボックス 37">
            <a:extLst>
              <a:ext uri="{FF2B5EF4-FFF2-40B4-BE49-F238E27FC236}">
                <a16:creationId xmlns:a16="http://schemas.microsoft.com/office/drawing/2014/main" id="{F3DDA838-E5A7-4DBE-EC4A-40924FD0F7BF}"/>
              </a:ext>
            </a:extLst>
          </p:cNvPr>
          <p:cNvSpPr txBox="1"/>
          <p:nvPr/>
        </p:nvSpPr>
        <p:spPr>
          <a:xfrm>
            <a:off x="323848" y="1962861"/>
            <a:ext cx="3153466" cy="307777"/>
          </a:xfrm>
          <a:prstGeom prst="rect">
            <a:avLst/>
          </a:prstGeom>
          <a:noFill/>
        </p:spPr>
        <p:txBody>
          <a:bodyPr wrap="square" rtlCol="0">
            <a:spAutoFit/>
          </a:bodyPr>
          <a:lstStyle/>
          <a:p>
            <a:pPr algn="l"/>
            <a:r>
              <a:rPr lang="en-US" altLang="ja-JP" sz="1400" b="1" dirty="0"/>
              <a:t>Collaboration Grand Prix Flow</a:t>
            </a:r>
            <a:endParaRPr kumimoji="1" lang="ja-JP" altLang="en-US" sz="1400" b="1" dirty="0"/>
          </a:p>
        </p:txBody>
      </p:sp>
      <p:pic>
        <p:nvPicPr>
          <p:cNvPr id="11" name="図 10">
            <a:extLst>
              <a:ext uri="{FF2B5EF4-FFF2-40B4-BE49-F238E27FC236}">
                <a16:creationId xmlns:a16="http://schemas.microsoft.com/office/drawing/2014/main" id="{B7B59F9B-FF79-6966-EB87-7A2C30B2F37E}"/>
              </a:ext>
            </a:extLst>
          </p:cNvPr>
          <p:cNvPicPr>
            <a:picLocks noChangeAspect="1"/>
          </p:cNvPicPr>
          <p:nvPr/>
        </p:nvPicPr>
        <p:blipFill>
          <a:blip r:embed="rId5"/>
          <a:stretch>
            <a:fillRect/>
          </a:stretch>
        </p:blipFill>
        <p:spPr>
          <a:xfrm>
            <a:off x="3177360" y="2278922"/>
            <a:ext cx="1931034" cy="1198796"/>
          </a:xfrm>
          <a:prstGeom prst="rect">
            <a:avLst/>
          </a:prstGeom>
        </p:spPr>
      </p:pic>
      <p:pic>
        <p:nvPicPr>
          <p:cNvPr id="3" name="図 2" descr="グラフィカル ユーザー インターフェイス&#10;&#10;自動的に生成された説明">
            <a:extLst>
              <a:ext uri="{FF2B5EF4-FFF2-40B4-BE49-F238E27FC236}">
                <a16:creationId xmlns:a16="http://schemas.microsoft.com/office/drawing/2014/main" id="{8A541CEA-5B36-A43B-4124-9C90CCA698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221" y="4102376"/>
            <a:ext cx="3734646" cy="2100739"/>
          </a:xfrm>
          <a:prstGeom prst="rect">
            <a:avLst/>
          </a:prstGeom>
        </p:spPr>
      </p:pic>
      <p:sp>
        <p:nvSpPr>
          <p:cNvPr id="4" name="正方形/長方形 3">
            <a:extLst>
              <a:ext uri="{FF2B5EF4-FFF2-40B4-BE49-F238E27FC236}">
                <a16:creationId xmlns:a16="http://schemas.microsoft.com/office/drawing/2014/main" id="{C411A491-FE53-4535-56B2-E1157A76268D}"/>
              </a:ext>
            </a:extLst>
          </p:cNvPr>
          <p:cNvSpPr/>
          <p:nvPr/>
        </p:nvSpPr>
        <p:spPr>
          <a:xfrm>
            <a:off x="861226" y="2735174"/>
            <a:ext cx="1473537" cy="3402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bg1"/>
                </a:solidFill>
              </a:rPr>
              <a:t>External Collab Track</a:t>
            </a:r>
            <a:endParaRPr kumimoji="1" lang="ja-JP" altLang="en-US" sz="1050" b="1" dirty="0">
              <a:solidFill>
                <a:schemeClr val="bg1"/>
              </a:solidFill>
            </a:endParaRPr>
          </a:p>
        </p:txBody>
      </p:sp>
      <p:sp>
        <p:nvSpPr>
          <p:cNvPr id="16" name="正方形/長方形 15">
            <a:extLst>
              <a:ext uri="{FF2B5EF4-FFF2-40B4-BE49-F238E27FC236}">
                <a16:creationId xmlns:a16="http://schemas.microsoft.com/office/drawing/2014/main" id="{E8A792A2-636F-232D-58D2-3858BAB921A8}"/>
              </a:ext>
            </a:extLst>
          </p:cNvPr>
          <p:cNvSpPr/>
          <p:nvPr/>
        </p:nvSpPr>
        <p:spPr>
          <a:xfrm>
            <a:off x="5765003" y="2735174"/>
            <a:ext cx="1473537" cy="3402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bg1"/>
                </a:solidFill>
              </a:rPr>
              <a:t>External Collab Track</a:t>
            </a:r>
            <a:endParaRPr kumimoji="1" lang="ja-JP" altLang="en-US" sz="1050" b="1" dirty="0">
              <a:solidFill>
                <a:schemeClr val="bg1"/>
              </a:solidFill>
            </a:endParaRPr>
          </a:p>
        </p:txBody>
      </p:sp>
      <p:pic>
        <p:nvPicPr>
          <p:cNvPr id="17" name="図 16">
            <a:extLst>
              <a:ext uri="{FF2B5EF4-FFF2-40B4-BE49-F238E27FC236}">
                <a16:creationId xmlns:a16="http://schemas.microsoft.com/office/drawing/2014/main" id="{ACD50E81-1589-5D3D-7A14-160F0D9B60A5}"/>
              </a:ext>
            </a:extLst>
          </p:cNvPr>
          <p:cNvPicPr>
            <a:picLocks noChangeAspect="1"/>
          </p:cNvPicPr>
          <p:nvPr/>
        </p:nvPicPr>
        <p:blipFill>
          <a:blip r:embed="rId4"/>
          <a:stretch>
            <a:fillRect/>
          </a:stretch>
        </p:blipFill>
        <p:spPr>
          <a:xfrm>
            <a:off x="8252316" y="2589232"/>
            <a:ext cx="1515487" cy="852610"/>
          </a:xfrm>
          <a:prstGeom prst="rect">
            <a:avLst/>
          </a:prstGeom>
        </p:spPr>
      </p:pic>
      <p:pic>
        <p:nvPicPr>
          <p:cNvPr id="18" name="図 17">
            <a:extLst>
              <a:ext uri="{FF2B5EF4-FFF2-40B4-BE49-F238E27FC236}">
                <a16:creationId xmlns:a16="http://schemas.microsoft.com/office/drawing/2014/main" id="{15941374-9619-BFAA-015A-2D1BEED56D3C}"/>
              </a:ext>
            </a:extLst>
          </p:cNvPr>
          <p:cNvPicPr>
            <a:picLocks noChangeAspect="1"/>
          </p:cNvPicPr>
          <p:nvPr/>
        </p:nvPicPr>
        <p:blipFill>
          <a:blip r:embed="rId5"/>
          <a:stretch>
            <a:fillRect/>
          </a:stretch>
        </p:blipFill>
        <p:spPr>
          <a:xfrm>
            <a:off x="8693654" y="2016360"/>
            <a:ext cx="1484097" cy="921335"/>
          </a:xfrm>
          <a:prstGeom prst="rect">
            <a:avLst/>
          </a:prstGeom>
        </p:spPr>
      </p:pic>
      <p:pic>
        <p:nvPicPr>
          <p:cNvPr id="20" name="図 19">
            <a:extLst>
              <a:ext uri="{FF2B5EF4-FFF2-40B4-BE49-F238E27FC236}">
                <a16:creationId xmlns:a16="http://schemas.microsoft.com/office/drawing/2014/main" id="{5E54D2D1-5A70-0546-0386-2895A31C4CDE}"/>
              </a:ext>
            </a:extLst>
          </p:cNvPr>
          <p:cNvPicPr>
            <a:picLocks noChangeAspect="1"/>
          </p:cNvPicPr>
          <p:nvPr/>
        </p:nvPicPr>
        <p:blipFill>
          <a:blip r:embed="rId3"/>
          <a:stretch>
            <a:fillRect/>
          </a:stretch>
        </p:blipFill>
        <p:spPr>
          <a:xfrm>
            <a:off x="9698848" y="2643378"/>
            <a:ext cx="1590100" cy="888463"/>
          </a:xfrm>
          <a:prstGeom prst="rect">
            <a:avLst/>
          </a:prstGeom>
        </p:spPr>
      </p:pic>
    </p:spTree>
    <p:extLst>
      <p:ext uri="{BB962C8B-B14F-4D97-AF65-F5344CB8AC3E}">
        <p14:creationId xmlns:p14="http://schemas.microsoft.com/office/powerpoint/2010/main" val="548643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653DF892-72AA-FEB8-8191-89D0A9F987F5}"/>
              </a:ext>
            </a:extLst>
          </p:cNvPr>
          <p:cNvSpPr txBox="1"/>
          <p:nvPr/>
        </p:nvSpPr>
        <p:spPr>
          <a:xfrm>
            <a:off x="162730" y="134718"/>
            <a:ext cx="11982364" cy="523220"/>
          </a:xfrm>
          <a:prstGeom prst="rect">
            <a:avLst/>
          </a:prstGeom>
          <a:noFill/>
        </p:spPr>
        <p:txBody>
          <a:bodyPr wrap="square" rtlCol="0" anchor="ctr">
            <a:spAutoFit/>
          </a:bodyPr>
          <a:lstStyle/>
          <a:p>
            <a:pPr algn="l"/>
            <a:r>
              <a:rPr lang="en-US" altLang="ja-JP" sz="2800" b="1" dirty="0">
                <a:solidFill>
                  <a:schemeClr val="bg1"/>
                </a:solidFill>
                <a:latin typeface="メイリオ" panose="020B0604030504040204" pitchFamily="50" charset="-128"/>
                <a:ea typeface="メイリオ" panose="020B0604030504040204" pitchFamily="50" charset="-128"/>
              </a:rPr>
              <a:t>Examples depending on purchases</a:t>
            </a:r>
            <a:endParaRPr lang="ja-JP" altLang="en-US" sz="2800" b="1" dirty="0">
              <a:solidFill>
                <a:schemeClr val="bg1"/>
              </a:solidFill>
              <a:latin typeface="メイリオ" panose="020B0604030504040204" pitchFamily="50" charset="-128"/>
              <a:ea typeface="メイリオ" panose="020B0604030504040204" pitchFamily="50" charset="-128"/>
            </a:endParaRPr>
          </a:p>
        </p:txBody>
      </p:sp>
      <p:sp>
        <p:nvSpPr>
          <p:cNvPr id="5" name="タイトル 1">
            <a:extLst>
              <a:ext uri="{FF2B5EF4-FFF2-40B4-BE49-F238E27FC236}">
                <a16:creationId xmlns:a16="http://schemas.microsoft.com/office/drawing/2014/main" id="{4FAE531F-6E3C-3271-5E2E-890F3362F20B}"/>
              </a:ext>
            </a:extLst>
          </p:cNvPr>
          <p:cNvSpPr txBox="1">
            <a:spLocks/>
          </p:cNvSpPr>
          <p:nvPr/>
        </p:nvSpPr>
        <p:spPr>
          <a:xfrm>
            <a:off x="224670" y="770873"/>
            <a:ext cx="11279187" cy="135682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marL="285750" indent="-285750">
              <a:lnSpc>
                <a:spcPct val="100000"/>
              </a:lnSpc>
              <a:buFont typeface="Wingdings" panose="05000000000000000000" pitchFamily="2" charset="2"/>
              <a:buChar char="n"/>
            </a:pPr>
            <a:endParaRPr lang="en-US" altLang="ja-JP" sz="1600" b="1" dirty="0">
              <a:solidFill>
                <a:sysClr val="windowText" lastClr="000000"/>
              </a:solidFill>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F711DAC5-380E-593B-8034-DCE7F64FD404}"/>
              </a:ext>
            </a:extLst>
          </p:cNvPr>
          <p:cNvPicPr>
            <a:picLocks noChangeAspect="1"/>
          </p:cNvPicPr>
          <p:nvPr/>
        </p:nvPicPr>
        <p:blipFill>
          <a:blip r:embed="rId3"/>
          <a:stretch>
            <a:fillRect/>
          </a:stretch>
        </p:blipFill>
        <p:spPr>
          <a:xfrm>
            <a:off x="114842" y="2240633"/>
            <a:ext cx="3906169" cy="2195691"/>
          </a:xfrm>
          <a:prstGeom prst="rect">
            <a:avLst/>
          </a:prstGeom>
        </p:spPr>
      </p:pic>
      <p:sp>
        <p:nvSpPr>
          <p:cNvPr id="32" name="正方形/長方形 31">
            <a:extLst>
              <a:ext uri="{FF2B5EF4-FFF2-40B4-BE49-F238E27FC236}">
                <a16:creationId xmlns:a16="http://schemas.microsoft.com/office/drawing/2014/main" id="{51750BCA-88C9-E026-5C66-10FB6296EA1B}"/>
              </a:ext>
            </a:extLst>
          </p:cNvPr>
          <p:cNvSpPr/>
          <p:nvPr/>
        </p:nvSpPr>
        <p:spPr>
          <a:xfrm>
            <a:off x="460353" y="3429000"/>
            <a:ext cx="996381" cy="7879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t>Purchased:</a:t>
            </a:r>
          </a:p>
          <a:p>
            <a:pPr algn="ctr"/>
            <a:r>
              <a:rPr lang="en-US" altLang="ja-JP" sz="900" dirty="0"/>
              <a:t>Collab IP track A</a:t>
            </a:r>
          </a:p>
        </p:txBody>
      </p:sp>
      <p:sp>
        <p:nvSpPr>
          <p:cNvPr id="77" name="正方形/長方形 76">
            <a:extLst>
              <a:ext uri="{FF2B5EF4-FFF2-40B4-BE49-F238E27FC236}">
                <a16:creationId xmlns:a16="http://schemas.microsoft.com/office/drawing/2014/main" id="{822FB955-687A-9BFA-644C-D35B01344AF8}"/>
              </a:ext>
            </a:extLst>
          </p:cNvPr>
          <p:cNvSpPr/>
          <p:nvPr/>
        </p:nvSpPr>
        <p:spPr>
          <a:xfrm>
            <a:off x="1569735" y="3429000"/>
            <a:ext cx="996381" cy="787916"/>
          </a:xfrm>
          <a:prstGeom prst="rect">
            <a:avLst/>
          </a:prstGeom>
          <a:solidFill>
            <a:srgbClr val="FFC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900" dirty="0"/>
              <a:t>Not purchased:</a:t>
            </a:r>
            <a:br>
              <a:rPr lang="en-US" altLang="ja-JP" sz="900" dirty="0"/>
            </a:br>
            <a:r>
              <a:rPr lang="en-US" altLang="ja-JP" sz="900" dirty="0"/>
              <a:t>Random selection from what is available</a:t>
            </a:r>
          </a:p>
        </p:txBody>
      </p:sp>
      <p:sp>
        <p:nvSpPr>
          <p:cNvPr id="78" name="正方形/長方形 77">
            <a:extLst>
              <a:ext uri="{FF2B5EF4-FFF2-40B4-BE49-F238E27FC236}">
                <a16:creationId xmlns:a16="http://schemas.microsoft.com/office/drawing/2014/main" id="{8BB99CC6-D7B7-97A2-FFDA-544B867CEE33}"/>
              </a:ext>
            </a:extLst>
          </p:cNvPr>
          <p:cNvSpPr/>
          <p:nvPr/>
        </p:nvSpPr>
        <p:spPr>
          <a:xfrm>
            <a:off x="2654403" y="3429000"/>
            <a:ext cx="996381" cy="787916"/>
          </a:xfrm>
          <a:prstGeom prst="rect">
            <a:avLst/>
          </a:prstGeom>
          <a:solidFill>
            <a:srgbClr val="FFC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900" dirty="0"/>
              <a:t>Not purchased:</a:t>
            </a:r>
            <a:br>
              <a:rPr lang="en-US" altLang="ja-JP" sz="900" dirty="0"/>
            </a:br>
            <a:r>
              <a:rPr lang="en-US" altLang="ja-JP" sz="900" dirty="0"/>
              <a:t>Random selection from what is available</a:t>
            </a:r>
          </a:p>
        </p:txBody>
      </p:sp>
      <p:pic>
        <p:nvPicPr>
          <p:cNvPr id="68" name="図 67">
            <a:extLst>
              <a:ext uri="{FF2B5EF4-FFF2-40B4-BE49-F238E27FC236}">
                <a16:creationId xmlns:a16="http://schemas.microsoft.com/office/drawing/2014/main" id="{4B7CBD2A-33DC-F06A-264C-ACBA3395E748}"/>
              </a:ext>
            </a:extLst>
          </p:cNvPr>
          <p:cNvPicPr>
            <a:picLocks noChangeAspect="1"/>
          </p:cNvPicPr>
          <p:nvPr/>
        </p:nvPicPr>
        <p:blipFill>
          <a:blip r:embed="rId3"/>
          <a:stretch>
            <a:fillRect/>
          </a:stretch>
        </p:blipFill>
        <p:spPr>
          <a:xfrm>
            <a:off x="4143190" y="2240633"/>
            <a:ext cx="3906169" cy="2195691"/>
          </a:xfrm>
          <a:prstGeom prst="rect">
            <a:avLst/>
          </a:prstGeom>
        </p:spPr>
      </p:pic>
      <p:pic>
        <p:nvPicPr>
          <p:cNvPr id="73" name="図 72">
            <a:extLst>
              <a:ext uri="{FF2B5EF4-FFF2-40B4-BE49-F238E27FC236}">
                <a16:creationId xmlns:a16="http://schemas.microsoft.com/office/drawing/2014/main" id="{74A9D789-0529-23AC-634E-FC702C5D9E8E}"/>
              </a:ext>
            </a:extLst>
          </p:cNvPr>
          <p:cNvPicPr>
            <a:picLocks noChangeAspect="1"/>
          </p:cNvPicPr>
          <p:nvPr/>
        </p:nvPicPr>
        <p:blipFill>
          <a:blip r:embed="rId3"/>
          <a:stretch>
            <a:fillRect/>
          </a:stretch>
        </p:blipFill>
        <p:spPr>
          <a:xfrm>
            <a:off x="8171538" y="2240633"/>
            <a:ext cx="3906169" cy="2195691"/>
          </a:xfrm>
          <a:prstGeom prst="rect">
            <a:avLst/>
          </a:prstGeom>
        </p:spPr>
      </p:pic>
      <p:sp>
        <p:nvSpPr>
          <p:cNvPr id="80" name="正方形/長方形 79">
            <a:extLst>
              <a:ext uri="{FF2B5EF4-FFF2-40B4-BE49-F238E27FC236}">
                <a16:creationId xmlns:a16="http://schemas.microsoft.com/office/drawing/2014/main" id="{F6ED3AA2-C236-308F-735D-58B33B984585}"/>
              </a:ext>
            </a:extLst>
          </p:cNvPr>
          <p:cNvSpPr/>
          <p:nvPr/>
        </p:nvSpPr>
        <p:spPr>
          <a:xfrm>
            <a:off x="4490020" y="3429000"/>
            <a:ext cx="996381" cy="7879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t>Purchased:</a:t>
            </a:r>
          </a:p>
          <a:p>
            <a:pPr algn="ctr"/>
            <a:r>
              <a:rPr lang="en-US" altLang="ja-JP" sz="900" dirty="0"/>
              <a:t>Collab IP track A</a:t>
            </a:r>
          </a:p>
        </p:txBody>
      </p:sp>
      <p:sp>
        <p:nvSpPr>
          <p:cNvPr id="81" name="正方形/長方形 80">
            <a:extLst>
              <a:ext uri="{FF2B5EF4-FFF2-40B4-BE49-F238E27FC236}">
                <a16:creationId xmlns:a16="http://schemas.microsoft.com/office/drawing/2014/main" id="{7D3AD69C-DE70-9E9E-4E76-745DC1799D52}"/>
              </a:ext>
            </a:extLst>
          </p:cNvPr>
          <p:cNvSpPr/>
          <p:nvPr/>
        </p:nvSpPr>
        <p:spPr>
          <a:xfrm>
            <a:off x="5587690" y="3429000"/>
            <a:ext cx="996381" cy="7879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t>Purchased:</a:t>
            </a:r>
          </a:p>
          <a:p>
            <a:pPr algn="ctr"/>
            <a:r>
              <a:rPr lang="en-US" altLang="ja-JP" sz="900" dirty="0"/>
              <a:t>Collab IP track B</a:t>
            </a:r>
          </a:p>
        </p:txBody>
      </p:sp>
      <p:sp>
        <p:nvSpPr>
          <p:cNvPr id="82" name="正方形/長方形 81">
            <a:extLst>
              <a:ext uri="{FF2B5EF4-FFF2-40B4-BE49-F238E27FC236}">
                <a16:creationId xmlns:a16="http://schemas.microsoft.com/office/drawing/2014/main" id="{C897A609-ADB2-9989-13AB-5F502E568125}"/>
              </a:ext>
            </a:extLst>
          </p:cNvPr>
          <p:cNvSpPr/>
          <p:nvPr/>
        </p:nvSpPr>
        <p:spPr>
          <a:xfrm>
            <a:off x="6685360" y="3429000"/>
            <a:ext cx="996381" cy="787916"/>
          </a:xfrm>
          <a:prstGeom prst="rect">
            <a:avLst/>
          </a:prstGeom>
          <a:solidFill>
            <a:srgbClr val="FFC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900" dirty="0"/>
              <a:t>Not purchased:</a:t>
            </a:r>
            <a:br>
              <a:rPr lang="en-US" altLang="ja-JP" sz="900" dirty="0"/>
            </a:br>
            <a:r>
              <a:rPr lang="en-US" altLang="ja-JP" sz="900" dirty="0"/>
              <a:t>Random selection from what is available</a:t>
            </a:r>
          </a:p>
        </p:txBody>
      </p:sp>
      <p:sp>
        <p:nvSpPr>
          <p:cNvPr id="83" name="正方形/長方形 82">
            <a:extLst>
              <a:ext uri="{FF2B5EF4-FFF2-40B4-BE49-F238E27FC236}">
                <a16:creationId xmlns:a16="http://schemas.microsoft.com/office/drawing/2014/main" id="{8220CC2A-D558-6006-58CF-4FE26C0273F1}"/>
              </a:ext>
            </a:extLst>
          </p:cNvPr>
          <p:cNvSpPr/>
          <p:nvPr/>
        </p:nvSpPr>
        <p:spPr>
          <a:xfrm>
            <a:off x="8539926" y="3429000"/>
            <a:ext cx="996381" cy="7879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t>Purchased:</a:t>
            </a:r>
          </a:p>
          <a:p>
            <a:pPr algn="ctr"/>
            <a:r>
              <a:rPr lang="en-US" altLang="ja-JP" sz="900" dirty="0"/>
              <a:t>Collab IP track A</a:t>
            </a:r>
          </a:p>
        </p:txBody>
      </p:sp>
      <p:sp>
        <p:nvSpPr>
          <p:cNvPr id="84" name="正方形/長方形 83">
            <a:extLst>
              <a:ext uri="{FF2B5EF4-FFF2-40B4-BE49-F238E27FC236}">
                <a16:creationId xmlns:a16="http://schemas.microsoft.com/office/drawing/2014/main" id="{D1D66CAA-32AA-7CDE-2638-A5DD10113D99}"/>
              </a:ext>
            </a:extLst>
          </p:cNvPr>
          <p:cNvSpPr/>
          <p:nvPr/>
        </p:nvSpPr>
        <p:spPr>
          <a:xfrm>
            <a:off x="9637596" y="3429000"/>
            <a:ext cx="996381" cy="7879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t>Purchased:</a:t>
            </a:r>
          </a:p>
          <a:p>
            <a:pPr algn="ctr"/>
            <a:r>
              <a:rPr lang="en-US" altLang="ja-JP" sz="900" dirty="0"/>
              <a:t>Collab IP track B</a:t>
            </a:r>
          </a:p>
        </p:txBody>
      </p:sp>
      <p:sp>
        <p:nvSpPr>
          <p:cNvPr id="86" name="正方形/長方形 85">
            <a:extLst>
              <a:ext uri="{FF2B5EF4-FFF2-40B4-BE49-F238E27FC236}">
                <a16:creationId xmlns:a16="http://schemas.microsoft.com/office/drawing/2014/main" id="{4B3D92FE-D837-F129-F836-19D102567849}"/>
              </a:ext>
            </a:extLst>
          </p:cNvPr>
          <p:cNvSpPr/>
          <p:nvPr/>
        </p:nvSpPr>
        <p:spPr>
          <a:xfrm>
            <a:off x="10735266" y="3429000"/>
            <a:ext cx="996381" cy="7879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t>Purchased:</a:t>
            </a:r>
          </a:p>
          <a:p>
            <a:pPr algn="ctr"/>
            <a:r>
              <a:rPr lang="en-US" altLang="ja-JP" sz="900" dirty="0"/>
              <a:t>Collab IP track C</a:t>
            </a:r>
          </a:p>
        </p:txBody>
      </p:sp>
      <p:sp>
        <p:nvSpPr>
          <p:cNvPr id="87" name="テキスト ボックス 86">
            <a:extLst>
              <a:ext uri="{FF2B5EF4-FFF2-40B4-BE49-F238E27FC236}">
                <a16:creationId xmlns:a16="http://schemas.microsoft.com/office/drawing/2014/main" id="{8AC05F05-E8EE-0F96-7C11-5D980710B241}"/>
              </a:ext>
            </a:extLst>
          </p:cNvPr>
          <p:cNvSpPr txBox="1"/>
          <p:nvPr/>
        </p:nvSpPr>
        <p:spPr>
          <a:xfrm>
            <a:off x="114841" y="4549259"/>
            <a:ext cx="3906169" cy="307777"/>
          </a:xfrm>
          <a:prstGeom prst="rect">
            <a:avLst/>
          </a:prstGeom>
          <a:noFill/>
        </p:spPr>
        <p:txBody>
          <a:bodyPr wrap="square" rtlCol="0">
            <a:spAutoFit/>
          </a:bodyPr>
          <a:lstStyle/>
          <a:p>
            <a:r>
              <a:rPr kumimoji="1" lang="en-US" altLang="ja-JP" sz="1400" b="1" dirty="0"/>
              <a:t>1 of 3 tracks purchased</a:t>
            </a:r>
            <a:endParaRPr kumimoji="1" lang="ja-JP" altLang="en-US" sz="1400" b="1" dirty="0"/>
          </a:p>
        </p:txBody>
      </p:sp>
      <p:sp>
        <p:nvSpPr>
          <p:cNvPr id="88" name="テキスト ボックス 87">
            <a:extLst>
              <a:ext uri="{FF2B5EF4-FFF2-40B4-BE49-F238E27FC236}">
                <a16:creationId xmlns:a16="http://schemas.microsoft.com/office/drawing/2014/main" id="{060E23AC-1F46-0FA9-373B-28E2637EDC08}"/>
              </a:ext>
            </a:extLst>
          </p:cNvPr>
          <p:cNvSpPr txBox="1"/>
          <p:nvPr/>
        </p:nvSpPr>
        <p:spPr>
          <a:xfrm>
            <a:off x="4132795" y="4549259"/>
            <a:ext cx="3906169" cy="307777"/>
          </a:xfrm>
          <a:prstGeom prst="rect">
            <a:avLst/>
          </a:prstGeom>
          <a:noFill/>
        </p:spPr>
        <p:txBody>
          <a:bodyPr wrap="square" rtlCol="0">
            <a:spAutoFit/>
          </a:bodyPr>
          <a:lstStyle/>
          <a:p>
            <a:r>
              <a:rPr kumimoji="1" lang="en-US" altLang="ja-JP" sz="1400" b="1" dirty="0"/>
              <a:t>2 of 3 tracks purchased</a:t>
            </a:r>
            <a:endParaRPr kumimoji="1" lang="ja-JP" altLang="en-US" sz="1400" b="1" dirty="0"/>
          </a:p>
        </p:txBody>
      </p:sp>
      <p:sp>
        <p:nvSpPr>
          <p:cNvPr id="89" name="テキスト ボックス 88">
            <a:extLst>
              <a:ext uri="{FF2B5EF4-FFF2-40B4-BE49-F238E27FC236}">
                <a16:creationId xmlns:a16="http://schemas.microsoft.com/office/drawing/2014/main" id="{758C3CED-427A-C253-BB1A-86ED6FAFC423}"/>
              </a:ext>
            </a:extLst>
          </p:cNvPr>
          <p:cNvSpPr txBox="1"/>
          <p:nvPr/>
        </p:nvSpPr>
        <p:spPr>
          <a:xfrm>
            <a:off x="8170990" y="4549259"/>
            <a:ext cx="3906169" cy="307777"/>
          </a:xfrm>
          <a:prstGeom prst="rect">
            <a:avLst/>
          </a:prstGeom>
          <a:noFill/>
        </p:spPr>
        <p:txBody>
          <a:bodyPr wrap="square" rtlCol="0">
            <a:spAutoFit/>
          </a:bodyPr>
          <a:lstStyle/>
          <a:p>
            <a:r>
              <a:rPr kumimoji="1" lang="en-US" altLang="ja-JP" sz="1400" b="1" dirty="0"/>
              <a:t>All 3 tracks purchased</a:t>
            </a:r>
            <a:endParaRPr kumimoji="1" lang="ja-JP" altLang="en-US" sz="1400" b="1" dirty="0"/>
          </a:p>
        </p:txBody>
      </p:sp>
    </p:spTree>
    <p:extLst>
      <p:ext uri="{BB962C8B-B14F-4D97-AF65-F5344CB8AC3E}">
        <p14:creationId xmlns:p14="http://schemas.microsoft.com/office/powerpoint/2010/main" val="3700465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653DF892-72AA-FEB8-8191-89D0A9F987F5}"/>
              </a:ext>
            </a:extLst>
          </p:cNvPr>
          <p:cNvSpPr txBox="1"/>
          <p:nvPr/>
        </p:nvSpPr>
        <p:spPr>
          <a:xfrm>
            <a:off x="162730" y="134718"/>
            <a:ext cx="11982364" cy="523220"/>
          </a:xfrm>
          <a:prstGeom prst="rect">
            <a:avLst/>
          </a:prstGeom>
          <a:noFill/>
        </p:spPr>
        <p:txBody>
          <a:bodyPr wrap="square" rtlCol="0" anchor="ctr">
            <a:spAutoFit/>
          </a:bodyPr>
          <a:lstStyle/>
          <a:p>
            <a:pPr algn="l"/>
            <a:r>
              <a:rPr lang="en-US" altLang="ja-JP" sz="2800" b="1" dirty="0">
                <a:solidFill>
                  <a:schemeClr val="bg1"/>
                </a:solidFill>
                <a:latin typeface="メイリオ" panose="020B0604030504040204" pitchFamily="50" charset="-128"/>
                <a:ea typeface="メイリオ" panose="020B0604030504040204" pitchFamily="50" charset="-128"/>
              </a:rPr>
              <a:t>Track Background (Loading Screen)</a:t>
            </a:r>
            <a:endParaRPr lang="ja-JP" altLang="en-US" sz="2800" b="1" dirty="0">
              <a:solidFill>
                <a:schemeClr val="bg1"/>
              </a:solidFill>
              <a:latin typeface="メイリオ" panose="020B0604030504040204" pitchFamily="50" charset="-128"/>
              <a:ea typeface="メイリオ" panose="020B0604030504040204" pitchFamily="50" charset="-128"/>
            </a:endParaRPr>
          </a:p>
        </p:txBody>
      </p:sp>
      <p:sp>
        <p:nvSpPr>
          <p:cNvPr id="6" name="タイトル 1">
            <a:extLst>
              <a:ext uri="{FF2B5EF4-FFF2-40B4-BE49-F238E27FC236}">
                <a16:creationId xmlns:a16="http://schemas.microsoft.com/office/drawing/2014/main" id="{AF5032F6-3267-0507-6912-EBC4764324BE}"/>
              </a:ext>
            </a:extLst>
          </p:cNvPr>
          <p:cNvSpPr txBox="1">
            <a:spLocks/>
          </p:cNvSpPr>
          <p:nvPr/>
        </p:nvSpPr>
        <p:spPr>
          <a:xfrm>
            <a:off x="456406" y="910595"/>
            <a:ext cx="11279187" cy="1386947"/>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a:lnSpc>
                <a:spcPct val="100000"/>
              </a:lnSpc>
            </a:pPr>
            <a:r>
              <a:rPr lang="en-US" altLang="ja-JP" sz="1600" b="1" dirty="0">
                <a:solidFill>
                  <a:schemeClr val="tx1"/>
                </a:solidFill>
                <a:latin typeface="メイリオ" panose="020B0604030504040204" pitchFamily="50" charset="-128"/>
                <a:ea typeface="メイリオ" panose="020B0604030504040204" pitchFamily="50" charset="-128"/>
              </a:rPr>
              <a:t>Please review the asset used below.</a:t>
            </a:r>
          </a:p>
        </p:txBody>
      </p:sp>
      <p:cxnSp>
        <p:nvCxnSpPr>
          <p:cNvPr id="20" name="直線コネクタ 19">
            <a:extLst>
              <a:ext uri="{FF2B5EF4-FFF2-40B4-BE49-F238E27FC236}">
                <a16:creationId xmlns:a16="http://schemas.microsoft.com/office/drawing/2014/main" id="{66B0221A-B345-5082-6569-788DF25251D0}"/>
              </a:ext>
            </a:extLst>
          </p:cNvPr>
          <p:cNvCxnSpPr/>
          <p:nvPr/>
        </p:nvCxnSpPr>
        <p:spPr>
          <a:xfrm>
            <a:off x="323849" y="1488282"/>
            <a:ext cx="115443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タイトル 1">
            <a:extLst>
              <a:ext uri="{FF2B5EF4-FFF2-40B4-BE49-F238E27FC236}">
                <a16:creationId xmlns:a16="http://schemas.microsoft.com/office/drawing/2014/main" id="{4FAE531F-6E3C-3271-5E2E-890F3362F20B}"/>
              </a:ext>
            </a:extLst>
          </p:cNvPr>
          <p:cNvSpPr txBox="1">
            <a:spLocks/>
          </p:cNvSpPr>
          <p:nvPr/>
        </p:nvSpPr>
        <p:spPr>
          <a:xfrm>
            <a:off x="224670" y="770873"/>
            <a:ext cx="11279187" cy="135682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marL="285750" indent="-285750">
              <a:lnSpc>
                <a:spcPct val="100000"/>
              </a:lnSpc>
              <a:buFont typeface="Wingdings" panose="05000000000000000000" pitchFamily="2" charset="2"/>
              <a:buChar char="n"/>
            </a:pPr>
            <a:endParaRPr lang="en-US" altLang="ja-JP" sz="1600" b="1" dirty="0">
              <a:solidFill>
                <a:sysClr val="windowText" lastClr="000000"/>
              </a:solidFill>
              <a:latin typeface="メイリオ" panose="020B0604030504040204" pitchFamily="50" charset="-128"/>
              <a:ea typeface="メイリオ" panose="020B0604030504040204" pitchFamily="50" charset="-128"/>
            </a:endParaRPr>
          </a:p>
        </p:txBody>
      </p:sp>
      <p:pic>
        <p:nvPicPr>
          <p:cNvPr id="4" name="図 3" descr="グラフィカル ユーザー インターフェイス が含まれている画像&#10;&#10;自動的に生成された説明">
            <a:extLst>
              <a:ext uri="{FF2B5EF4-FFF2-40B4-BE49-F238E27FC236}">
                <a16:creationId xmlns:a16="http://schemas.microsoft.com/office/drawing/2014/main" id="{1415BAFC-A47D-495F-681B-134B456A3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059" y="1604069"/>
            <a:ext cx="7969882" cy="4483058"/>
          </a:xfrm>
          <a:prstGeom prst="rect">
            <a:avLst/>
          </a:prstGeom>
        </p:spPr>
      </p:pic>
    </p:spTree>
    <p:extLst>
      <p:ext uri="{BB962C8B-B14F-4D97-AF65-F5344CB8AC3E}">
        <p14:creationId xmlns:p14="http://schemas.microsoft.com/office/powerpoint/2010/main" val="4170550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653DF892-72AA-FEB8-8191-89D0A9F987F5}"/>
              </a:ext>
            </a:extLst>
          </p:cNvPr>
          <p:cNvSpPr txBox="1"/>
          <p:nvPr/>
        </p:nvSpPr>
        <p:spPr>
          <a:xfrm>
            <a:off x="162730" y="134718"/>
            <a:ext cx="11982364" cy="523220"/>
          </a:xfrm>
          <a:prstGeom prst="rect">
            <a:avLst/>
          </a:prstGeom>
          <a:noFill/>
        </p:spPr>
        <p:txBody>
          <a:bodyPr wrap="square" rtlCol="0" anchor="ctr">
            <a:spAutoFit/>
          </a:bodyPr>
          <a:lstStyle/>
          <a:p>
            <a:pPr algn="l"/>
            <a:r>
              <a:rPr lang="en-US" altLang="ja-JP" sz="2800" b="1" dirty="0">
                <a:solidFill>
                  <a:schemeClr val="bg1"/>
                </a:solidFill>
                <a:latin typeface="メイリオ" panose="020B0604030504040204" pitchFamily="50" charset="-128"/>
                <a:ea typeface="メイリオ" panose="020B0604030504040204" pitchFamily="50" charset="-128"/>
              </a:rPr>
              <a:t>Track Icon (Online)</a:t>
            </a:r>
            <a:endParaRPr lang="ja-JP" altLang="en-US" sz="2800" b="1" dirty="0">
              <a:solidFill>
                <a:schemeClr val="bg1"/>
              </a:solidFill>
              <a:latin typeface="メイリオ" panose="020B0604030504040204" pitchFamily="50" charset="-128"/>
              <a:ea typeface="メイリオ" panose="020B0604030504040204" pitchFamily="50" charset="-128"/>
            </a:endParaRPr>
          </a:p>
        </p:txBody>
      </p:sp>
      <p:sp>
        <p:nvSpPr>
          <p:cNvPr id="6" name="タイトル 1">
            <a:extLst>
              <a:ext uri="{FF2B5EF4-FFF2-40B4-BE49-F238E27FC236}">
                <a16:creationId xmlns:a16="http://schemas.microsoft.com/office/drawing/2014/main" id="{AF5032F6-3267-0507-6912-EBC4764324BE}"/>
              </a:ext>
            </a:extLst>
          </p:cNvPr>
          <p:cNvSpPr txBox="1">
            <a:spLocks/>
          </p:cNvSpPr>
          <p:nvPr/>
        </p:nvSpPr>
        <p:spPr>
          <a:xfrm>
            <a:off x="406817" y="901841"/>
            <a:ext cx="11279187" cy="1386947"/>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algn="l" rtl="0">
              <a:lnSpc>
                <a:spcPct val="100000"/>
              </a:lnSpc>
            </a:pPr>
            <a:r>
              <a:rPr lang="en" altLang="ja-JP" sz="1600" b="1" i="0" u="none"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Please review the icon for </a:t>
            </a:r>
            <a:r>
              <a:rPr lang="en" altLang="ja-JP" sz="1400" b="1" i="0" u="none"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BiKiNi BOTTOM</a:t>
            </a:r>
            <a:r>
              <a:rPr lang="en" altLang="ja-JP" sz="1600" b="1" i="0" u="none" baseline="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in the online lobby.</a:t>
            </a:r>
            <a:endParaRPr lang="en" altLang="ja-JP" sz="1600" b="1" dirty="0">
              <a:solidFill>
                <a:schemeClr val="tx1"/>
              </a:solidFill>
              <a:latin typeface="Meiryo UI" panose="020B0604030504040204" pitchFamily="50" charset="-128"/>
              <a:ea typeface="Meiryo UI" panose="020B0604030504040204" pitchFamily="50" charset="-128"/>
            </a:endParaRPr>
          </a:p>
        </p:txBody>
      </p:sp>
      <p:cxnSp>
        <p:nvCxnSpPr>
          <p:cNvPr id="20" name="直線コネクタ 19">
            <a:extLst>
              <a:ext uri="{FF2B5EF4-FFF2-40B4-BE49-F238E27FC236}">
                <a16:creationId xmlns:a16="http://schemas.microsoft.com/office/drawing/2014/main" id="{66B0221A-B345-5082-6569-788DF25251D0}"/>
              </a:ext>
            </a:extLst>
          </p:cNvPr>
          <p:cNvCxnSpPr/>
          <p:nvPr/>
        </p:nvCxnSpPr>
        <p:spPr>
          <a:xfrm>
            <a:off x="323849" y="1488282"/>
            <a:ext cx="115443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タイトル 1">
            <a:extLst>
              <a:ext uri="{FF2B5EF4-FFF2-40B4-BE49-F238E27FC236}">
                <a16:creationId xmlns:a16="http://schemas.microsoft.com/office/drawing/2014/main" id="{4FAE531F-6E3C-3271-5E2E-890F3362F20B}"/>
              </a:ext>
            </a:extLst>
          </p:cNvPr>
          <p:cNvSpPr txBox="1">
            <a:spLocks/>
          </p:cNvSpPr>
          <p:nvPr/>
        </p:nvSpPr>
        <p:spPr>
          <a:xfrm>
            <a:off x="224670" y="770873"/>
            <a:ext cx="11279187" cy="135682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tabLst>
                <a:tab pos="2333625" algn="l"/>
              </a:tabLst>
              <a:defRPr kumimoji="1" sz="3200" b="0" kern="1200">
                <a:solidFill>
                  <a:schemeClr val="bg1"/>
                </a:solidFill>
                <a:latin typeface="HGS創英角ｺﾞｼｯｸUB" panose="020B0900000000000000" pitchFamily="50" charset="-128"/>
                <a:ea typeface="HGS創英角ｺﾞｼｯｸUB" panose="020B0900000000000000" pitchFamily="50" charset="-128"/>
                <a:cs typeface="+mj-cs"/>
              </a:defRPr>
            </a:lvl1pPr>
          </a:lstStyle>
          <a:p>
            <a:pPr marL="285750" indent="-285750">
              <a:lnSpc>
                <a:spcPct val="100000"/>
              </a:lnSpc>
              <a:buFont typeface="Wingdings" panose="05000000000000000000" pitchFamily="2" charset="2"/>
              <a:buChar char="n"/>
            </a:pPr>
            <a:endParaRPr lang="en-US" altLang="ja-JP" sz="1600" b="1" dirty="0">
              <a:solidFill>
                <a:sysClr val="windowText" lastClr="000000"/>
              </a:solidFill>
              <a:latin typeface="メイリオ" panose="020B0604030504040204" pitchFamily="50" charset="-128"/>
              <a:ea typeface="メイリオ" panose="020B0604030504040204" pitchFamily="50" charset="-128"/>
            </a:endParaRPr>
          </a:p>
        </p:txBody>
      </p:sp>
      <p:pic>
        <p:nvPicPr>
          <p:cNvPr id="9" name="図 8" descr="道路, 草, スポーツゲーム, 男 が含まれている画像&#10;&#10;自動的に生成された説明">
            <a:extLst>
              <a:ext uri="{FF2B5EF4-FFF2-40B4-BE49-F238E27FC236}">
                <a16:creationId xmlns:a16="http://schemas.microsoft.com/office/drawing/2014/main" id="{70CF76C8-1D04-D542-4E82-129968EDD2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7549" y="1595315"/>
            <a:ext cx="3996924" cy="3996924"/>
          </a:xfrm>
          <a:prstGeom prst="rect">
            <a:avLst/>
          </a:prstGeom>
        </p:spPr>
      </p:pic>
      <p:pic>
        <p:nvPicPr>
          <p:cNvPr id="2" name="図 1" descr="屋内, テーブル, 皿, 車 が含まれている画像&#10;&#10;自動的に生成された説明">
            <a:extLst>
              <a:ext uri="{FF2B5EF4-FFF2-40B4-BE49-F238E27FC236}">
                <a16:creationId xmlns:a16="http://schemas.microsoft.com/office/drawing/2014/main" id="{FED3BD70-CCE6-6792-1F39-6406F83AC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49" y="1595315"/>
            <a:ext cx="7105844" cy="3995573"/>
          </a:xfrm>
          <a:prstGeom prst="rect">
            <a:avLst/>
          </a:prstGeom>
        </p:spPr>
      </p:pic>
    </p:spTree>
    <p:extLst>
      <p:ext uri="{BB962C8B-B14F-4D97-AF65-F5344CB8AC3E}">
        <p14:creationId xmlns:p14="http://schemas.microsoft.com/office/powerpoint/2010/main" val="1574702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735399B-8FCF-309E-3EA6-B1FBB4F28EB9}"/>
              </a:ext>
            </a:extLst>
          </p:cNvPr>
          <p:cNvSpPr/>
          <p:nvPr/>
        </p:nvSpPr>
        <p:spPr>
          <a:xfrm>
            <a:off x="0" y="3031776"/>
            <a:ext cx="12192000" cy="622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3200">
              <a:latin typeface="HGP創英角ｺﾞｼｯｸUB" panose="020B0900000000000000" pitchFamily="50" charset="-128"/>
              <a:ea typeface="HGP創英角ｺﾞｼｯｸUB" panose="020B0900000000000000" pitchFamily="50" charset="-128"/>
            </a:endParaRPr>
          </a:p>
        </p:txBody>
      </p:sp>
      <p:sp>
        <p:nvSpPr>
          <p:cNvPr id="4" name="テキスト ボックス 3">
            <a:extLst>
              <a:ext uri="{FF2B5EF4-FFF2-40B4-BE49-F238E27FC236}">
                <a16:creationId xmlns:a16="http://schemas.microsoft.com/office/drawing/2014/main" id="{B0F498AD-1293-3AC9-75CB-AD03FA7907B3}"/>
              </a:ext>
            </a:extLst>
          </p:cNvPr>
          <p:cNvSpPr txBox="1"/>
          <p:nvPr/>
        </p:nvSpPr>
        <p:spPr>
          <a:xfrm>
            <a:off x="4625003" y="3082844"/>
            <a:ext cx="2942024" cy="523220"/>
          </a:xfrm>
          <a:prstGeom prst="rect">
            <a:avLst/>
          </a:prstGeom>
          <a:noFill/>
        </p:spPr>
        <p:txBody>
          <a:bodyPr wrap="none">
            <a:spAutoFit/>
          </a:bodyPr>
          <a:lstStyle/>
          <a:p>
            <a:pPr>
              <a:defRPr/>
            </a:pPr>
            <a:r>
              <a:rPr lang="en-US" altLang="ja-JP" sz="2800" b="1" dirty="0">
                <a:solidFill>
                  <a:schemeClr val="bg1"/>
                </a:solidFill>
                <a:latin typeface="Meiryo UI" panose="020B0604030504040204" pitchFamily="50" charset="-128"/>
                <a:ea typeface="Meiryo UI" panose="020B0604030504040204" pitchFamily="50" charset="-128"/>
              </a:rPr>
              <a:t>Preset </a:t>
            </a:r>
            <a:r>
              <a:rPr lang="en-US" altLang="ja-JP" sz="2800" b="1" dirty="0" err="1">
                <a:solidFill>
                  <a:schemeClr val="bg1"/>
                </a:solidFill>
                <a:latin typeface="Meiryo UI" panose="020B0604030504040204" pitchFamily="50" charset="-128"/>
                <a:ea typeface="Meiryo UI" panose="020B0604030504040204" pitchFamily="50" charset="-128"/>
              </a:rPr>
              <a:t>Colours</a:t>
            </a:r>
            <a:endParaRPr lang="ja-JP" altLang="en-US" sz="28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9658585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CCAC52A9D980D34181B63663C6D28A6E" ma:contentTypeVersion="16" ma:contentTypeDescription="新しいドキュメントを作成します。" ma:contentTypeScope="" ma:versionID="c7c3a86bd64c0d95455c86a9199af331">
  <xsd:schema xmlns:xsd="http://www.w3.org/2001/XMLSchema" xmlns:xs="http://www.w3.org/2001/XMLSchema" xmlns:p="http://schemas.microsoft.com/office/2006/metadata/properties" xmlns:ns2="3c7c566a-631c-4b49-a716-542cbbbb83d3" xmlns:ns3="15d125dc-c8a8-4523-85fe-57e90ab9a912" targetNamespace="http://schemas.microsoft.com/office/2006/metadata/properties" ma:root="true" ma:fieldsID="2684e6079fa106025d239cf5f221c78c" ns2:_="" ns3:_="">
    <xsd:import namespace="3c7c566a-631c-4b49-a716-542cbbbb83d3"/>
    <xsd:import namespace="15d125dc-c8a8-4523-85fe-57e90ab9a91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7c566a-631c-4b49-a716-542cbbbb83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画像タグ" ma:readOnly="false" ma:fieldId="{5cf76f15-5ced-4ddc-b409-7134ff3c332f}" ma:taxonomyMulti="true" ma:sspId="3e3ecb39-345f-4c70-9a4b-6d4baf39b6df"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d125dc-c8a8-4523-85fe-57e90ab9a912"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element name="TaxCatchAll" ma:index="20" nillable="true" ma:displayName="Taxonomy Catch All Column" ma:hidden="true" ma:list="{1304999a-83ea-48c5-b817-d42d2dc9b219}" ma:internalName="TaxCatchAll" ma:showField="CatchAllData" ma:web="15d125dc-c8a8-4523-85fe-57e90ab9a9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c7c566a-631c-4b49-a716-542cbbbb83d3">
      <Terms xmlns="http://schemas.microsoft.com/office/infopath/2007/PartnerControls"/>
    </lcf76f155ced4ddcb4097134ff3c332f>
    <TaxCatchAll xmlns="15d125dc-c8a8-4523-85fe-57e90ab9a91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B0E255-57EB-409A-9D23-CF8BCA3A4B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7c566a-631c-4b49-a716-542cbbbb83d3"/>
    <ds:schemaRef ds:uri="15d125dc-c8a8-4523-85fe-57e90ab9a9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F0FA3F-9989-4EB8-9EFB-59425E98FF02}">
  <ds:schemaRefs>
    <ds:schemaRef ds:uri="http://schemas.microsoft.com/office/2006/documentManagement/types"/>
    <ds:schemaRef ds:uri="http://schemas.microsoft.com/office/2006/metadata/properties"/>
    <ds:schemaRef ds:uri="http://purl.org/dc/terms/"/>
    <ds:schemaRef ds:uri="http://purl.org/dc/elements/1.1/"/>
    <ds:schemaRef ds:uri="http://schemas.microsoft.com/office/infopath/2007/PartnerControls"/>
    <ds:schemaRef ds:uri="http://schemas.openxmlformats.org/package/2006/metadata/core-properties"/>
    <ds:schemaRef ds:uri="http://purl.org/dc/dcmitype/"/>
    <ds:schemaRef ds:uri="f8cc1dcc-51b4-4a5d-ac9e-1dca87f93933"/>
    <ds:schemaRef ds:uri="9eddd797-a508-4383-8171-32f29afb3229"/>
    <ds:schemaRef ds:uri="http://www.w3.org/XML/1998/namespace"/>
    <ds:schemaRef ds:uri="3c7c566a-631c-4b49-a716-542cbbbb83d3"/>
    <ds:schemaRef ds:uri="15d125dc-c8a8-4523-85fe-57e90ab9a912"/>
  </ds:schemaRefs>
</ds:datastoreItem>
</file>

<file path=customXml/itemProps3.xml><?xml version="1.0" encoding="utf-8"?>
<ds:datastoreItem xmlns:ds="http://schemas.openxmlformats.org/officeDocument/2006/customXml" ds:itemID="{11F78E51-0CC3-48A9-AA52-85D9256AD2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1530</TotalTime>
  <Words>478</Words>
  <Application>Microsoft Office PowerPoint</Application>
  <PresentationFormat>ワイド画面</PresentationFormat>
  <Paragraphs>70</Paragraphs>
  <Slides>11</Slides>
  <Notes>11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11</vt:i4>
      </vt:variant>
    </vt:vector>
  </HeadingPairs>
  <TitlesOfParts>
    <vt:vector size="19" baseType="lpstr">
      <vt:lpstr>HGP創英角ｺﾞｼｯｸUB</vt:lpstr>
      <vt:lpstr>Meiryo UI</vt:lpstr>
      <vt:lpstr>メイリオ</vt:lpstr>
      <vt:lpstr>Arial</vt:lpstr>
      <vt:lpstr>Calibri</vt:lpstr>
      <vt:lpstr>Segoe UI</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自己紹介</dc:title>
  <dc:creator>Kanazawa</dc:creator>
  <cp:lastModifiedBy>Ikari Jasmine</cp:lastModifiedBy>
  <cp:revision>48</cp:revision>
  <cp:lastPrinted>2015-11-16T11:21:58Z</cp:lastPrinted>
  <dcterms:created xsi:type="dcterms:W3CDTF">2011-12-05T09:05:43Z</dcterms:created>
  <dcterms:modified xsi:type="dcterms:W3CDTF">2025-01-17T09:05:15Z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0x010100CCAC52A9D980D34181B63663C6D28A6E</vt:lpwstr>
  </property>
  <property fmtid="{D5CDD505-2E9C-101B-9397-08002B2CF9AE}" pid="3" name="MediaServiceImageTags">
    <vt:lpwstr/>
  </property>
</Properties>
</file>