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4"/>
  </p:sldMasterIdLst>
  <p:notesMasterIdLst>
    <p:notesMasterId r:id="rId16"/>
  </p:notesMasterIdLst>
  <p:handoutMasterIdLst>
    <p:handoutMasterId r:id="rId17"/>
  </p:handoutMasterIdLst>
  <p:sldIdLst>
    <p:sldId id="2437" r:id="rId5"/>
    <p:sldId id="2461" r:id="rId6"/>
    <p:sldId id="1948766284" r:id="rId7"/>
    <p:sldId id="1948766281" r:id="rId8"/>
    <p:sldId id="1948766287" r:id="rId9"/>
    <p:sldId id="1948766297" r:id="rId10"/>
    <p:sldId id="2431" r:id="rId11"/>
    <p:sldId id="1948766294" r:id="rId12"/>
    <p:sldId id="1948766288" r:id="rId13"/>
    <p:sldId id="1948766295" r:id="rId14"/>
    <p:sldId id="1948766292" r:id="rId15"/>
  </p:sldIdLst>
  <p:sldSz cx="12192000" cy="6858000"/>
  <p:notesSz cx="6735763" cy="9866313"/>
  <p:defaultTextStyle>
    <a:defPPr>
      <a:defRPr lang="ja-JP"/>
    </a:defPPr>
    <a:lvl1pPr algn="ctr"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ctr"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ctr"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ctr"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ctr"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521415D9-36F7-43E2-AB2F-B90AF26B5E84}">
      <p14:sectionLst xmlns:p14="http://schemas.microsoft.com/office/powerpoint/2010/main">
        <p14:section name="既定のセクション" id="{D0D4D5C5-DB0A-40E9-BE79-B396BD5E9CFD}">
          <p14:sldIdLst>
            <p14:sldId id="2437"/>
            <p14:sldId id="2461"/>
            <p14:sldId id="1948766284"/>
            <p14:sldId id="1948766281"/>
            <p14:sldId id="1948766287"/>
            <p14:sldId id="1948766297"/>
            <p14:sldId id="2431"/>
            <p14:sldId id="1948766294"/>
            <p14:sldId id="1948766288"/>
            <p14:sldId id="1948766295"/>
            <p14:sldId id="1948766292"/>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4E3B63-2C04-1D8A-95F4-EC117BF9AB6E}" name="Tanabe Ryo" initials="TR" userId="S::ryo.tanabe@sega.com::45d7f63e-f7f2-4c3c-977c-8b9f2f69d2df" providerId="AD"/>
  <p188:author id="{CFEB8F75-CFF0-5155-0DA2-27A45220A81E}" name="齋田 洋樹" initials="洋齋" userId="S::hiroki-saita@atlus.co.jp::d10a9ccf-74f4-43bb-938b-30110756fb07" providerId="AD"/>
  <p188:author id="{8F648DCF-6C0E-20AA-C973-7B323237DE36}" name="Sakai Norika" initials="SN" userId="S::norika.sakai@sega.com::7bb0570e-1ff2-416b-972e-9faae2c9f2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CACACA"/>
    <a:srgbClr val="BFBFBF"/>
    <a:srgbClr val="0099FF"/>
    <a:srgbClr val="F03A38"/>
    <a:srgbClr val="9F3BE9"/>
    <a:srgbClr val="2F5D52"/>
    <a:srgbClr val="2A5D4F"/>
    <a:srgbClr val="3C685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54" y="234"/>
      </p:cViewPr>
      <p:guideLst>
        <p:guide orient="horz" pos="2183"/>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07"/>
        <p:guide pos="212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ea typeface="ＭＳ Ｐゴシック" charset="-128"/>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ea typeface="ＭＳ Ｐゴシック" charset="-128"/>
              </a:defRPr>
            </a:lvl1pPr>
          </a:lstStyle>
          <a:p>
            <a:pPr>
              <a:defRPr/>
            </a:pPr>
            <a:fld id="{05E0A1E7-614A-4B22-8777-F378A066B0A8}" type="datetimeFigureOut">
              <a:rPr lang="ja-JP" altLang="en-US"/>
              <a:pPr>
                <a:defRPr/>
              </a:pPr>
              <a:t>2024/11/20</a:t>
            </a:fld>
            <a:endParaRPr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ea typeface="ＭＳ Ｐゴシック" charset="-128"/>
              </a:defRPr>
            </a:lvl1pPr>
          </a:lstStyle>
          <a:p>
            <a:pPr>
              <a:defRPr/>
            </a:pPr>
            <a:fld id="{0F3CD8D2-5F20-4E66-B7CC-0C844788AAEB}" type="slidenum">
              <a:rPr lang="ja-JP" altLang="en-US"/>
              <a:pPr>
                <a:defRPr/>
              </a:pPr>
              <a:t>‹#›</a:t>
            </a:fld>
            <a:endParaRPr lang="ja-JP" altLang="en-US"/>
          </a:p>
        </p:txBody>
      </p:sp>
    </p:spTree>
    <p:extLst>
      <p:ext uri="{BB962C8B-B14F-4D97-AF65-F5344CB8AC3E}">
        <p14:creationId xmlns:p14="http://schemas.microsoft.com/office/powerpoint/2010/main" val="3439909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ea typeface="ＭＳ Ｐゴシック" charset="-128"/>
              </a:defRPr>
            </a:lvl1pPr>
          </a:lstStyle>
          <a:p>
            <a:pPr>
              <a:defRPr/>
            </a:pPr>
            <a:endParaRPr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ea typeface="ＭＳ Ｐゴシック" charset="-128"/>
              </a:defRPr>
            </a:lvl1pPr>
          </a:lstStyle>
          <a:p>
            <a:pPr>
              <a:defRPr/>
            </a:pPr>
            <a:fld id="{DB8C7154-6246-4A33-9399-E87A6AF612A5}" type="datetimeFigureOut">
              <a:rPr lang="ja-JP" altLang="en-US"/>
              <a:pPr>
                <a:defRPr/>
              </a:pPr>
              <a:t>2024/11/20</a:t>
            </a:fld>
            <a:endParaRPr lang="ja-JP" altLang="en-US"/>
          </a:p>
        </p:txBody>
      </p:sp>
      <p:sp>
        <p:nvSpPr>
          <p:cNvPr id="4" name="スライド イメージ プレースホルダー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ea typeface="ＭＳ Ｐゴシック" charset="-128"/>
              </a:defRPr>
            </a:lvl1pPr>
          </a:lstStyle>
          <a:p>
            <a:pPr>
              <a:defRPr/>
            </a:pPr>
            <a:fld id="{8919DDD0-9967-4064-8209-E70F0B269EB2}" type="slidenum">
              <a:rPr lang="ja-JP" altLang="en-US"/>
              <a:pPr>
                <a:defRPr/>
              </a:pPr>
              <a:t>‹#›</a:t>
            </a:fld>
            <a:endParaRPr lang="ja-JP" altLang="en-US"/>
          </a:p>
        </p:txBody>
      </p:sp>
    </p:spTree>
    <p:extLst>
      <p:ext uri="{BB962C8B-B14F-4D97-AF65-F5344CB8AC3E}">
        <p14:creationId xmlns:p14="http://schemas.microsoft.com/office/powerpoint/2010/main" val="1497360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1</a:t>
            </a:fld>
            <a:endParaRPr lang="ja-JP" altLang="en-US"/>
          </a:p>
        </p:txBody>
      </p:sp>
    </p:spTree>
    <p:extLst>
      <p:ext uri="{BB962C8B-B14F-4D97-AF65-F5344CB8AC3E}">
        <p14:creationId xmlns:p14="http://schemas.microsoft.com/office/powerpoint/2010/main" val="174254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10</a:t>
            </a:fld>
            <a:endParaRPr lang="ja-JP" altLang="en-US"/>
          </a:p>
        </p:txBody>
      </p:sp>
    </p:spTree>
    <p:extLst>
      <p:ext uri="{BB962C8B-B14F-4D97-AF65-F5344CB8AC3E}">
        <p14:creationId xmlns:p14="http://schemas.microsoft.com/office/powerpoint/2010/main" val="88939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11</a:t>
            </a:fld>
            <a:endParaRPr lang="ja-JP" altLang="en-US"/>
          </a:p>
        </p:txBody>
      </p:sp>
    </p:spTree>
    <p:extLst>
      <p:ext uri="{BB962C8B-B14F-4D97-AF65-F5344CB8AC3E}">
        <p14:creationId xmlns:p14="http://schemas.microsoft.com/office/powerpoint/2010/main" val="330313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2</a:t>
            </a:fld>
            <a:endParaRPr lang="ja-JP" altLang="en-US"/>
          </a:p>
        </p:txBody>
      </p:sp>
    </p:spTree>
    <p:extLst>
      <p:ext uri="{BB962C8B-B14F-4D97-AF65-F5344CB8AC3E}">
        <p14:creationId xmlns:p14="http://schemas.microsoft.com/office/powerpoint/2010/main" val="323921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3</a:t>
            </a:fld>
            <a:endParaRPr lang="ja-JP" altLang="en-US"/>
          </a:p>
        </p:txBody>
      </p:sp>
    </p:spTree>
    <p:extLst>
      <p:ext uri="{BB962C8B-B14F-4D97-AF65-F5344CB8AC3E}">
        <p14:creationId xmlns:p14="http://schemas.microsoft.com/office/powerpoint/2010/main" val="2653215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4</a:t>
            </a:fld>
            <a:endParaRPr lang="ja-JP" altLang="en-US"/>
          </a:p>
        </p:txBody>
      </p:sp>
    </p:spTree>
    <p:extLst>
      <p:ext uri="{BB962C8B-B14F-4D97-AF65-F5344CB8AC3E}">
        <p14:creationId xmlns:p14="http://schemas.microsoft.com/office/powerpoint/2010/main" val="3948927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5</a:t>
            </a:fld>
            <a:endParaRPr lang="ja-JP" altLang="en-US"/>
          </a:p>
        </p:txBody>
      </p:sp>
    </p:spTree>
    <p:extLst>
      <p:ext uri="{BB962C8B-B14F-4D97-AF65-F5344CB8AC3E}">
        <p14:creationId xmlns:p14="http://schemas.microsoft.com/office/powerpoint/2010/main" val="22113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6</a:t>
            </a:fld>
            <a:endParaRPr lang="ja-JP" altLang="en-US"/>
          </a:p>
        </p:txBody>
      </p:sp>
    </p:spTree>
    <p:extLst>
      <p:ext uri="{BB962C8B-B14F-4D97-AF65-F5344CB8AC3E}">
        <p14:creationId xmlns:p14="http://schemas.microsoft.com/office/powerpoint/2010/main" val="214022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7</a:t>
            </a:fld>
            <a:endParaRPr lang="ja-JP" altLang="en-US"/>
          </a:p>
        </p:txBody>
      </p:sp>
    </p:spTree>
    <p:extLst>
      <p:ext uri="{BB962C8B-B14F-4D97-AF65-F5344CB8AC3E}">
        <p14:creationId xmlns:p14="http://schemas.microsoft.com/office/powerpoint/2010/main" val="2558766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8</a:t>
            </a:fld>
            <a:endParaRPr lang="ja-JP" altLang="en-US"/>
          </a:p>
        </p:txBody>
      </p:sp>
    </p:spTree>
    <p:extLst>
      <p:ext uri="{BB962C8B-B14F-4D97-AF65-F5344CB8AC3E}">
        <p14:creationId xmlns:p14="http://schemas.microsoft.com/office/powerpoint/2010/main" val="175221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9</a:t>
            </a:fld>
            <a:endParaRPr lang="ja-JP" altLang="en-US"/>
          </a:p>
        </p:txBody>
      </p:sp>
    </p:spTree>
    <p:extLst>
      <p:ext uri="{BB962C8B-B14F-4D97-AF65-F5344CB8AC3E}">
        <p14:creationId xmlns:p14="http://schemas.microsoft.com/office/powerpoint/2010/main" val="2828915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95177"/>
            <a:ext cx="12192001" cy="577638"/>
          </a:xfrm>
          <a:prstGeom prst="rect">
            <a:avLst/>
          </a:prstGeom>
        </p:spPr>
      </p:pic>
      <p:sp>
        <p:nvSpPr>
          <p:cNvPr id="14" name="Rectangle 8">
            <a:extLst>
              <a:ext uri="{FF2B5EF4-FFF2-40B4-BE49-F238E27FC236}">
                <a16:creationId xmlns:a16="http://schemas.microsoft.com/office/drawing/2014/main" id="{6AA7579F-8753-46CD-9CB4-222360C7CB7B}"/>
              </a:ext>
            </a:extLst>
          </p:cNvPr>
          <p:cNvSpPr/>
          <p:nvPr userDrawn="1"/>
        </p:nvSpPr>
        <p:spPr>
          <a:xfrm>
            <a:off x="-9128" y="6300077"/>
            <a:ext cx="12192000" cy="566735"/>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ABBC084D-133E-4829-9390-1A8F182DFAB4}" type="datetime1">
              <a:rPr lang="ja-JP" altLang="en-US"/>
              <a:pPr>
                <a:defRPr/>
              </a:pPr>
              <a:t>2024/11/20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AEFE251-DAAF-433D-B783-2807DBF9674E}" type="slidenum">
              <a:rPr lang="ja-JP" altLang="en-US"/>
              <a:pPr>
                <a:defRPr/>
              </a:pPr>
              <a:t>‹#›</a:t>
            </a:fld>
            <a:endParaRPr lang="ja-JP" altLang="en-US"/>
          </a:p>
        </p:txBody>
      </p:sp>
      <p:sp>
        <p:nvSpPr>
          <p:cNvPr id="9" name="スライド番号プレースホルダー 5"/>
          <p:cNvSpPr txBox="1">
            <a:spLocks/>
          </p:cNvSpPr>
          <p:nvPr userDrawn="1"/>
        </p:nvSpPr>
        <p:spPr>
          <a:xfrm>
            <a:off x="9299872" y="6589099"/>
            <a:ext cx="2844800" cy="274340"/>
          </a:xfrm>
          <a:prstGeom prst="rect">
            <a:avLst/>
          </a:prstGeom>
        </p:spPr>
        <p:txBody>
          <a:bodyPr vert="horz" lIns="0" tIns="72000" rIns="0" bIns="0" rtlCol="0" anchor="ctr" anchorCtr="0"/>
          <a:lstStyle>
            <a:defPPr>
              <a:defRPr lang="ja-JP"/>
            </a:defPPr>
            <a:lvl1pPr marL="0" algn="r" defTabSz="914400" rtl="0" eaLnBrk="1" latinLnBrk="0" hangingPunct="1">
              <a:defRPr kumimoji="1" sz="1400"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1">
                <a:solidFill>
                  <a:schemeClr val="tx1"/>
                </a:solidFill>
              </a:rPr>
              <a:t>P.</a:t>
            </a:r>
            <a:fld id="{EFCD4CC3-B38A-46D9-9654-D64F721CD182}" type="slidenum">
              <a:rPr lang="ja-JP" altLang="en-US" sz="1400" b="1" smtClean="0">
                <a:solidFill>
                  <a:schemeClr val="tx1"/>
                </a:solidFill>
              </a:rPr>
              <a:pPr/>
              <a:t>‹#›</a:t>
            </a:fld>
            <a:endParaRPr lang="ja-JP" altLang="en-US" sz="1400" b="1">
              <a:solidFill>
                <a:schemeClr val="tx1"/>
              </a:solidFill>
            </a:endParaRPr>
          </a:p>
        </p:txBody>
      </p:sp>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192000" cy="620687"/>
          </a:xfrm>
          <a:prstGeom prst="rect">
            <a:avLst/>
          </a:prstGeom>
        </p:spPr>
      </p:pic>
      <p:sp>
        <p:nvSpPr>
          <p:cNvPr id="12" name="Rectangle 8">
            <a:extLst>
              <a:ext uri="{FF2B5EF4-FFF2-40B4-BE49-F238E27FC236}">
                <a16:creationId xmlns:a16="http://schemas.microsoft.com/office/drawing/2014/main" id="{6AA7579F-8753-46CD-9CB4-222360C7CB7B}"/>
              </a:ext>
            </a:extLst>
          </p:cNvPr>
          <p:cNvSpPr/>
          <p:nvPr userDrawn="1"/>
        </p:nvSpPr>
        <p:spPr>
          <a:xfrm>
            <a:off x="0" y="-385"/>
            <a:ext cx="12192000" cy="621071"/>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角丸四角形 14"/>
          <p:cNvSpPr/>
          <p:nvPr userDrawn="1"/>
        </p:nvSpPr>
        <p:spPr>
          <a:xfrm>
            <a:off x="143339" y="6488386"/>
            <a:ext cx="2948517" cy="180975"/>
          </a:xfrm>
          <a:prstGeom prst="roundRect">
            <a:avLst/>
          </a:prstGeom>
          <a:noFill/>
          <a:ln>
            <a:solidFill>
              <a:srgbClr val="FF000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SEGA </a:t>
            </a:r>
            <a:r>
              <a:rPr lang="ja-JP" altLang="en-US" sz="1000" b="1">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STRICTLY  CONFIDENTIAL</a:t>
            </a:r>
            <a:endParaRPr lang="en-US" altLang="ja-JP" sz="1000">
              <a:solidFill>
                <a:srgbClr val="FF0000"/>
              </a:solidFill>
              <a:effectLst>
                <a:glow rad="12700">
                  <a:schemeClr val="bg1">
                    <a:alpha val="84000"/>
                  </a:schemeClr>
                </a:glow>
              </a:effectLst>
            </a:endParaRPr>
          </a:p>
        </p:txBody>
      </p:sp>
    </p:spTree>
    <p:extLst>
      <p:ext uri="{BB962C8B-B14F-4D97-AF65-F5344CB8AC3E}">
        <p14:creationId xmlns:p14="http://schemas.microsoft.com/office/powerpoint/2010/main" val="87666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E27803C1-6F45-459E-AC1C-20CA1112C92D}" type="datetime1">
              <a:rPr lang="ja-JP" altLang="en-US"/>
              <a:pPr>
                <a:defRPr/>
              </a:pPr>
              <a:t>2024/11/20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AEF8D58-C444-40B3-A5A6-56DE9EC7B23E}" type="slidenum">
              <a:rPr lang="ja-JP" altLang="en-US"/>
              <a:pPr>
                <a:defRPr/>
              </a:pPr>
              <a:t>‹#›</a:t>
            </a:fld>
            <a:endParaRPr lang="ja-JP" altLang="en-US"/>
          </a:p>
        </p:txBody>
      </p:sp>
    </p:spTree>
    <p:extLst>
      <p:ext uri="{BB962C8B-B14F-4D97-AF65-F5344CB8AC3E}">
        <p14:creationId xmlns:p14="http://schemas.microsoft.com/office/powerpoint/2010/main" val="351054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B3D5C3A5-29D1-4BBD-BC42-166817C417EB}" type="datetime1">
              <a:rPr lang="ja-JP" altLang="en-US"/>
              <a:pPr>
                <a:defRPr/>
              </a:pPr>
              <a:t>2024/11/20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7796362-5AB6-4237-B60D-335B0C7FC4B3}" type="slidenum">
              <a:rPr lang="ja-JP" altLang="en-US"/>
              <a:pPr>
                <a:defRPr/>
              </a:pPr>
              <a:t>‹#›</a:t>
            </a:fld>
            <a:endParaRPr lang="ja-JP" altLang="en-US"/>
          </a:p>
        </p:txBody>
      </p:sp>
    </p:spTree>
    <p:extLst>
      <p:ext uri="{BB962C8B-B14F-4D97-AF65-F5344CB8AC3E}">
        <p14:creationId xmlns:p14="http://schemas.microsoft.com/office/powerpoint/2010/main" val="2289570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6" name="図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20687"/>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95177"/>
            <a:ext cx="12192001" cy="577638"/>
          </a:xfrm>
          <a:prstGeom prst="rect">
            <a:avLst/>
          </a:prstGeom>
        </p:spPr>
      </p:pic>
      <p:sp>
        <p:nvSpPr>
          <p:cNvPr id="16" name="Rectangle 8">
            <a:extLst>
              <a:ext uri="{FF2B5EF4-FFF2-40B4-BE49-F238E27FC236}">
                <a16:creationId xmlns:a16="http://schemas.microsoft.com/office/drawing/2014/main" id="{6AA7579F-8753-46CD-9CB4-222360C7CB7B}"/>
              </a:ext>
            </a:extLst>
          </p:cNvPr>
          <p:cNvSpPr/>
          <p:nvPr userDrawn="1"/>
        </p:nvSpPr>
        <p:spPr>
          <a:xfrm>
            <a:off x="0" y="-385"/>
            <a:ext cx="12192000" cy="621071"/>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1103446" y="274638"/>
            <a:ext cx="9985109" cy="1143000"/>
          </a:xfrm>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 name="日付プレースホルダー 3"/>
          <p:cNvSpPr>
            <a:spLocks noGrp="1"/>
          </p:cNvSpPr>
          <p:nvPr>
            <p:ph type="dt" sz="half" idx="10"/>
          </p:nvPr>
        </p:nvSpPr>
        <p:spPr/>
        <p:txBody>
          <a:bodyPr/>
          <a:lstStyle>
            <a:lvl1pPr>
              <a:defRPr/>
            </a:lvl1pPr>
          </a:lstStyle>
          <a:p>
            <a:pPr>
              <a:defRPr/>
            </a:pPr>
            <a:fld id="{36355407-2A76-4240-BE50-01991C692D33}" type="datetime1">
              <a:rPr lang="ja-JP" altLang="en-US"/>
              <a:pPr>
                <a:defRPr/>
              </a:pPr>
              <a:t>2024/11/20</a:t>
            </a:fld>
            <a:endParaRPr lang="ja-JP" altLang="en-US"/>
          </a:p>
        </p:txBody>
      </p:sp>
      <p:sp>
        <p:nvSpPr>
          <p:cNvPr id="1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4" name="スライド番号プレースホルダー 5"/>
          <p:cNvSpPr>
            <a:spLocks noGrp="1"/>
          </p:cNvSpPr>
          <p:nvPr>
            <p:ph type="sldNum" sz="quarter" idx="12"/>
          </p:nvPr>
        </p:nvSpPr>
        <p:spPr/>
        <p:txBody>
          <a:bodyPr/>
          <a:lstStyle>
            <a:lvl1pPr>
              <a:defRPr/>
            </a:lvl1pPr>
          </a:lstStyle>
          <a:p>
            <a:pPr>
              <a:defRPr/>
            </a:pPr>
            <a:fld id="{2856AFAB-A6E2-4D57-AEB8-647214448AD2}" type="slidenum">
              <a:rPr lang="ja-JP" altLang="en-US"/>
              <a:pPr>
                <a:defRPr/>
              </a:pPr>
              <a:t>‹#›</a:t>
            </a:fld>
            <a:endParaRPr lang="ja-JP" altLang="en-US"/>
          </a:p>
        </p:txBody>
      </p:sp>
      <p:sp>
        <p:nvSpPr>
          <p:cNvPr id="18" name="スライド番号プレースホルダー 5"/>
          <p:cNvSpPr txBox="1">
            <a:spLocks/>
          </p:cNvSpPr>
          <p:nvPr userDrawn="1"/>
        </p:nvSpPr>
        <p:spPr>
          <a:xfrm>
            <a:off x="9299872" y="6589099"/>
            <a:ext cx="2844800" cy="274340"/>
          </a:xfrm>
          <a:prstGeom prst="rect">
            <a:avLst/>
          </a:prstGeom>
        </p:spPr>
        <p:txBody>
          <a:bodyPr vert="horz" lIns="0" tIns="72000" rIns="0" bIns="0" rtlCol="0" anchor="ctr" anchorCtr="0"/>
          <a:lstStyle>
            <a:defPPr>
              <a:defRPr lang="ja-JP"/>
            </a:defPPr>
            <a:lvl1pPr marL="0" algn="r" defTabSz="914400" rtl="0" eaLnBrk="1" latinLnBrk="0" hangingPunct="1">
              <a:defRPr kumimoji="1" sz="1400"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1"/>
              <a:t>P.</a:t>
            </a:r>
            <a:fld id="{EFCD4CC3-B38A-46D9-9654-D64F721CD182}" type="slidenum">
              <a:rPr lang="ja-JP" altLang="en-US" sz="1400" b="1" smtClean="0"/>
              <a:pPr/>
              <a:t>‹#›</a:t>
            </a:fld>
            <a:endParaRPr lang="ja-JP" altLang="en-US" sz="1400" b="1"/>
          </a:p>
        </p:txBody>
      </p:sp>
      <p:sp>
        <p:nvSpPr>
          <p:cNvPr id="21" name="Rectangle 8">
            <a:extLst>
              <a:ext uri="{FF2B5EF4-FFF2-40B4-BE49-F238E27FC236}">
                <a16:creationId xmlns:a16="http://schemas.microsoft.com/office/drawing/2014/main" id="{6AA7579F-8753-46CD-9CB4-222360C7CB7B}"/>
              </a:ext>
            </a:extLst>
          </p:cNvPr>
          <p:cNvSpPr/>
          <p:nvPr userDrawn="1"/>
        </p:nvSpPr>
        <p:spPr>
          <a:xfrm>
            <a:off x="-9128" y="6300077"/>
            <a:ext cx="12192000" cy="566735"/>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角丸四角形 19"/>
          <p:cNvSpPr/>
          <p:nvPr userDrawn="1"/>
        </p:nvSpPr>
        <p:spPr>
          <a:xfrm>
            <a:off x="143339" y="6488386"/>
            <a:ext cx="2948517" cy="180975"/>
          </a:xfrm>
          <a:prstGeom prst="roundRect">
            <a:avLst/>
          </a:prstGeom>
          <a:noFill/>
          <a:ln>
            <a:solidFill>
              <a:srgbClr val="FF000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SEGA </a:t>
            </a:r>
            <a:r>
              <a:rPr lang="ja-JP" altLang="en-US" sz="1000" b="1">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STRICTLY  CONFIDENTIAL</a:t>
            </a:r>
            <a:endParaRPr lang="en-US" altLang="ja-JP" sz="1000">
              <a:solidFill>
                <a:srgbClr val="FF0000"/>
              </a:solidFill>
              <a:effectLst>
                <a:glow rad="12700">
                  <a:schemeClr val="bg1">
                    <a:alpha val="84000"/>
                  </a:schemeClr>
                </a:glow>
              </a:effectLst>
            </a:endParaRPr>
          </a:p>
        </p:txBody>
      </p:sp>
    </p:spTree>
    <p:extLst>
      <p:ext uri="{BB962C8B-B14F-4D97-AF65-F5344CB8AC3E}">
        <p14:creationId xmlns:p14="http://schemas.microsoft.com/office/powerpoint/2010/main" val="29419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2D94E6BB-AB34-4583-9D16-E33AAAEDE695}" type="datetime1">
              <a:rPr lang="ja-JP" altLang="en-US"/>
              <a:pPr>
                <a:defRPr/>
              </a:pPr>
              <a:t>2024/11/20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8209A9F-0365-4F87-9C39-F6D81666EBD3}" type="slidenum">
              <a:rPr lang="ja-JP" altLang="en-US"/>
              <a:pPr>
                <a:defRPr/>
              </a:pPr>
              <a:t>‹#›</a:t>
            </a:fld>
            <a:endParaRPr lang="ja-JP" altLang="en-US"/>
          </a:p>
        </p:txBody>
      </p:sp>
    </p:spTree>
    <p:extLst>
      <p:ext uri="{BB962C8B-B14F-4D97-AF65-F5344CB8AC3E}">
        <p14:creationId xmlns:p14="http://schemas.microsoft.com/office/powerpoint/2010/main" val="97788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74DCFEA2-7279-496E-919C-5BF94AE89C6A}" type="datetime1">
              <a:rPr lang="ja-JP" altLang="en-US"/>
              <a:pPr>
                <a:defRPr/>
              </a:pPr>
              <a:t>2024/11/20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5C493CD1-1D02-4E42-B98D-175C31CFBE1E}" type="slidenum">
              <a:rPr lang="ja-JP" altLang="en-US"/>
              <a:pPr>
                <a:defRPr/>
              </a:pPr>
              <a:t>‹#›</a:t>
            </a:fld>
            <a:endParaRPr lang="ja-JP" altLang="en-US"/>
          </a:p>
        </p:txBody>
      </p:sp>
    </p:spTree>
    <p:extLst>
      <p:ext uri="{BB962C8B-B14F-4D97-AF65-F5344CB8AC3E}">
        <p14:creationId xmlns:p14="http://schemas.microsoft.com/office/powerpoint/2010/main" val="3927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2C62C616-F725-4AFC-88A6-56C801BD8331}" type="datetime1">
              <a:rPr lang="ja-JP" altLang="en-US"/>
              <a:pPr>
                <a:defRPr/>
              </a:pPr>
              <a:t>2024/11/20</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03332D68-FD21-4534-9361-677733DB6665}" type="slidenum">
              <a:rPr lang="ja-JP" altLang="en-US"/>
              <a:pPr>
                <a:defRPr/>
              </a:pPr>
              <a:t>‹#›</a:t>
            </a:fld>
            <a:endParaRPr lang="ja-JP" altLang="en-US"/>
          </a:p>
        </p:txBody>
      </p:sp>
    </p:spTree>
    <p:extLst>
      <p:ext uri="{BB962C8B-B14F-4D97-AF65-F5344CB8AC3E}">
        <p14:creationId xmlns:p14="http://schemas.microsoft.com/office/powerpoint/2010/main" val="2660485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2750C88E-91B5-4B3E-8B7D-0602C3DF6EBA}" type="datetime1">
              <a:rPr lang="ja-JP" altLang="en-US"/>
              <a:pPr>
                <a:defRPr/>
              </a:pPr>
              <a:t>2024/11/20</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CF52208A-179A-4B11-BA19-735ABE409EB4}" type="slidenum">
              <a:rPr lang="ja-JP" altLang="en-US"/>
              <a:pPr>
                <a:defRPr/>
              </a:pPr>
              <a:t>‹#›</a:t>
            </a:fld>
            <a:endParaRPr lang="ja-JP" altLang="en-US"/>
          </a:p>
        </p:txBody>
      </p:sp>
    </p:spTree>
    <p:extLst>
      <p:ext uri="{BB962C8B-B14F-4D97-AF65-F5344CB8AC3E}">
        <p14:creationId xmlns:p14="http://schemas.microsoft.com/office/powerpoint/2010/main" val="397897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FDAF903-E002-484C-8640-64CC3EB1080E}" type="datetime1">
              <a:rPr lang="ja-JP" altLang="en-US"/>
              <a:pPr>
                <a:defRPr/>
              </a:pPr>
              <a:t>2024/11/20</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BE4649A2-27E7-479C-976E-A9790E1EF667}" type="slidenum">
              <a:rPr lang="ja-JP" altLang="en-US"/>
              <a:pPr>
                <a:defRPr/>
              </a:pPr>
              <a:t>‹#›</a:t>
            </a:fld>
            <a:endParaRPr lang="ja-JP" altLang="en-US"/>
          </a:p>
        </p:txBody>
      </p:sp>
    </p:spTree>
    <p:extLst>
      <p:ext uri="{BB962C8B-B14F-4D97-AF65-F5344CB8AC3E}">
        <p14:creationId xmlns:p14="http://schemas.microsoft.com/office/powerpoint/2010/main" val="202229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2523F39-E5D3-4B9F-B362-C68F87CAA2D4}" type="datetime1">
              <a:rPr lang="ja-JP" altLang="en-US"/>
              <a:pPr>
                <a:defRPr/>
              </a:pPr>
              <a:t>2024/11/20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4D55019-115C-42A8-9EB6-75D70861EC2B}" type="slidenum">
              <a:rPr lang="ja-JP" altLang="en-US"/>
              <a:pPr>
                <a:defRPr/>
              </a:pPr>
              <a:t>‹#›</a:t>
            </a:fld>
            <a:endParaRPr lang="ja-JP" altLang="en-US"/>
          </a:p>
        </p:txBody>
      </p:sp>
    </p:spTree>
    <p:extLst>
      <p:ext uri="{BB962C8B-B14F-4D97-AF65-F5344CB8AC3E}">
        <p14:creationId xmlns:p14="http://schemas.microsoft.com/office/powerpoint/2010/main" val="1562890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52542E67-9EC3-4093-B970-236A01074138}" type="datetime1">
              <a:rPr lang="ja-JP" altLang="en-US"/>
              <a:pPr>
                <a:defRPr/>
              </a:pPr>
              <a:t>2024/11/20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3113388-BA2B-446D-AD59-7ECC851720C2}" type="slidenum">
              <a:rPr lang="ja-JP" altLang="en-US"/>
              <a:pPr>
                <a:defRPr/>
              </a:pPr>
              <a:t>‹#›</a:t>
            </a:fld>
            <a:endParaRPr lang="ja-JP" altLang="en-US"/>
          </a:p>
        </p:txBody>
      </p:sp>
    </p:spTree>
    <p:extLst>
      <p:ext uri="{BB962C8B-B14F-4D97-AF65-F5344CB8AC3E}">
        <p14:creationId xmlns:p14="http://schemas.microsoft.com/office/powerpoint/2010/main" val="193383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charset="-128"/>
              </a:defRPr>
            </a:lvl1pPr>
          </a:lstStyle>
          <a:p>
            <a:pPr>
              <a:defRPr/>
            </a:pPr>
            <a:fld id="{2AF8AF38-09F0-4FF1-B357-57270C313017}" type="datetime1">
              <a:rPr lang="ja-JP" altLang="en-US"/>
              <a:pPr>
                <a:defRPr/>
              </a:pPr>
              <a:t>2024/11/20</a:t>
            </a:fld>
            <a:endParaRPr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charset="-128"/>
              </a:defRPr>
            </a:lvl1pPr>
          </a:lstStyle>
          <a:p>
            <a:pPr>
              <a:defRPr/>
            </a:pPr>
            <a:fld id="{80AA1261-212E-4CE1-B856-46B2280480E8}" type="slidenum">
              <a:rPr lang="ja-JP" altLang="en-US"/>
              <a:pPr>
                <a:defRPr/>
              </a:pPr>
              <a:t>‹#›</a:t>
            </a:fld>
            <a:endParaRPr lang="ja-JP" altLang="en-US"/>
          </a:p>
        </p:txBody>
      </p:sp>
      <p:sp>
        <p:nvSpPr>
          <p:cNvPr id="9" name="角丸四角形 8"/>
          <p:cNvSpPr/>
          <p:nvPr userDrawn="1"/>
        </p:nvSpPr>
        <p:spPr>
          <a:xfrm>
            <a:off x="143339" y="6488386"/>
            <a:ext cx="2948517" cy="180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rgbClr val="FF0000"/>
                </a:solidFill>
              </a:rPr>
              <a:t> </a:t>
            </a:r>
            <a:r>
              <a:rPr lang="en-US" altLang="ja-JP" sz="1000" b="1">
                <a:solidFill>
                  <a:srgbClr val="FF0000"/>
                </a:solidFill>
              </a:rPr>
              <a:t>SEGA </a:t>
            </a:r>
            <a:r>
              <a:rPr lang="ja-JP" altLang="en-US" sz="1000" b="1">
                <a:solidFill>
                  <a:srgbClr val="FF0000"/>
                </a:solidFill>
              </a:rPr>
              <a:t> </a:t>
            </a:r>
            <a:r>
              <a:rPr lang="en-US" altLang="ja-JP" sz="1000" b="1">
                <a:solidFill>
                  <a:srgbClr val="FF0000"/>
                </a:solidFill>
              </a:rPr>
              <a:t>STRICTLY  CONFIDENTIAL</a:t>
            </a:r>
            <a:endParaRPr lang="en-US" altLang="ja-JP" sz="1000">
              <a:solidFill>
                <a:srgbClr val="FF0000"/>
              </a:solidFill>
            </a:endParaRPr>
          </a:p>
        </p:txBody>
      </p:sp>
    </p:spTree>
  </p:cSld>
  <p:clrMap bg1="lt1" tx1="dk1" bg2="lt2" tx2="dk2" accent1="accent1" accent2="accent2" accent3="accent3" accent4="accent4" accent5="accent5" accent6="accent6" hlink="hlink" folHlink="folHlink"/>
  <p:sldLayoutIdLst>
    <p:sldLayoutId id="2147484321" r:id="rId1"/>
    <p:sldLayoutId id="214748433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images.wikia.com/entertainment/ja/images/7/7e/Sega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720" y="69007"/>
            <a:ext cx="1249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onic the Hedgehog - Wikipedia">
            <a:extLst>
              <a:ext uri="{FF2B5EF4-FFF2-40B4-BE49-F238E27FC236}">
                <a16:creationId xmlns:a16="http://schemas.microsoft.com/office/drawing/2014/main" id="{E2CDF2ED-A6D1-A17A-9C43-2D69DF0147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3873" y="1873657"/>
            <a:ext cx="3109528" cy="1202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onic the Hedgehog | Bohaterowie Wiki | Fandom">
            <a:extLst>
              <a:ext uri="{FF2B5EF4-FFF2-40B4-BE49-F238E27FC236}">
                <a16:creationId xmlns:a16="http://schemas.microsoft.com/office/drawing/2014/main" id="{EBC35A0B-76B1-EC4C-FB65-0FD48983C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7549" y="1401199"/>
            <a:ext cx="1384402" cy="216688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F64C9FA2-637D-2A83-30B1-CF8D381C9F4C}"/>
              </a:ext>
            </a:extLst>
          </p:cNvPr>
          <p:cNvSpPr txBox="1"/>
          <p:nvPr/>
        </p:nvSpPr>
        <p:spPr>
          <a:xfrm>
            <a:off x="5594097" y="5662448"/>
            <a:ext cx="1003800" cy="461665"/>
          </a:xfrm>
          <a:prstGeom prst="rect">
            <a:avLst/>
          </a:prstGeom>
          <a:noFill/>
        </p:spPr>
        <p:txBody>
          <a:bodyPr wrap="none">
            <a:spAutoFit/>
          </a:bodyPr>
          <a:lstStyle/>
          <a:p>
            <a:pPr>
              <a:defRPr/>
            </a:pPr>
            <a:r>
              <a:rPr lang="en-US" altLang="ja-JP" sz="2400" dirty="0">
                <a:latin typeface="メイリオ" panose="020B0604030504040204" pitchFamily="50" charset="-128"/>
                <a:ea typeface="メイリオ" panose="020B0604030504040204" pitchFamily="50" charset="-128"/>
              </a:rPr>
              <a:t>SEGA</a:t>
            </a:r>
            <a:endParaRPr lang="ja-JP" altLang="en-US" sz="240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8AC3A4D4-80E1-E9BB-3193-9650D45E003E}"/>
              </a:ext>
            </a:extLst>
          </p:cNvPr>
          <p:cNvSpPr/>
          <p:nvPr/>
        </p:nvSpPr>
        <p:spPr>
          <a:xfrm>
            <a:off x="0" y="4984343"/>
            <a:ext cx="12192000" cy="616030"/>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bg1"/>
              </a:solidFill>
              <a:highlight>
                <a:srgbClr val="FFCC66"/>
              </a:highlight>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C20568A8-363B-61D4-A77F-8E059F005A2F}"/>
              </a:ext>
            </a:extLst>
          </p:cNvPr>
          <p:cNvSpPr txBox="1"/>
          <p:nvPr/>
        </p:nvSpPr>
        <p:spPr>
          <a:xfrm>
            <a:off x="3645881" y="5069131"/>
            <a:ext cx="4900251" cy="461665"/>
          </a:xfrm>
          <a:prstGeom prst="rect">
            <a:avLst/>
          </a:prstGeom>
          <a:noFill/>
        </p:spPr>
        <p:txBody>
          <a:bodyPr wrap="none">
            <a:spAutoFit/>
          </a:bodyPr>
          <a:lstStyle/>
          <a:p>
            <a:pPr>
              <a:defRPr/>
            </a:pPr>
            <a:r>
              <a:rPr lang="en-US" altLang="ja-JP" sz="2400" b="1" dirty="0">
                <a:latin typeface="メイリオ" panose="020B0604030504040204" pitchFamily="50" charset="-128"/>
                <a:ea typeface="メイリオ" panose="020B0604030504040204" pitchFamily="50" charset="-128"/>
              </a:rPr>
              <a:t>Approval Request: 2D Assets</a:t>
            </a:r>
            <a:endParaRPr lang="ja-JP" altLang="en-US" sz="24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25A534B-0AAD-3E83-DADD-D2C8CDBA90D2}"/>
              </a:ext>
            </a:extLst>
          </p:cNvPr>
          <p:cNvSpPr txBox="1"/>
          <p:nvPr/>
        </p:nvSpPr>
        <p:spPr>
          <a:xfrm>
            <a:off x="2277498" y="4091271"/>
            <a:ext cx="7637027" cy="830997"/>
          </a:xfrm>
          <a:prstGeom prst="rect">
            <a:avLst/>
          </a:prstGeom>
          <a:noFill/>
        </p:spPr>
        <p:txBody>
          <a:bodyPr wrap="none" lIns="91440" tIns="45720" rIns="91440" bIns="45720" rtlCol="0" anchor="t">
            <a:spAutoFit/>
          </a:bodyPr>
          <a:lstStyle/>
          <a:p>
            <a:r>
              <a:rPr lang="en-US" altLang="ja-JP" sz="4800" b="1" dirty="0">
                <a:latin typeface="Segoe UI"/>
                <a:ea typeface="ＭＳ Ｐゴシック"/>
                <a:cs typeface="Segoe UI"/>
              </a:rPr>
              <a:t>SpongeBob </a:t>
            </a:r>
            <a:r>
              <a:rPr kumimoji="1" lang="en-US" altLang="ja-JP" sz="4800" b="1" dirty="0">
                <a:latin typeface="Segoe UI"/>
                <a:ea typeface="ＭＳ Ｐゴシック"/>
                <a:cs typeface="Segoe UI"/>
              </a:rPr>
              <a:t>Collaboration</a:t>
            </a:r>
            <a:endParaRPr kumimoji="1" lang="ja-JP" altLang="en-US" sz="4800" b="1" dirty="0">
              <a:latin typeface="Segoe UI"/>
              <a:ea typeface="ＭＳ Ｐゴシック"/>
              <a:cs typeface="Segoe UI"/>
            </a:endParaRPr>
          </a:p>
        </p:txBody>
      </p:sp>
      <p:pic>
        <p:nvPicPr>
          <p:cNvPr id="5" name="Picture 2">
            <a:extLst>
              <a:ext uri="{FF2B5EF4-FFF2-40B4-BE49-F238E27FC236}">
                <a16:creationId xmlns:a16="http://schemas.microsoft.com/office/drawing/2014/main" id="{3C2138FE-C126-AEAA-8AE2-61D34D937BE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61274" y="1366986"/>
            <a:ext cx="2235314" cy="2235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pongeBob SquarePants logo and symbol, meaning, history, PNG">
            <a:extLst>
              <a:ext uri="{FF2B5EF4-FFF2-40B4-BE49-F238E27FC236}">
                <a16:creationId xmlns:a16="http://schemas.microsoft.com/office/drawing/2014/main" id="{D112456D-79F1-780B-A05F-322C6E56348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39110" y="1588122"/>
            <a:ext cx="3356497" cy="1779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D254A94-C746-E2DA-E7DF-39EDFC3C83FB}"/>
              </a:ext>
            </a:extLst>
          </p:cNvPr>
          <p:cNvSpPr txBox="1"/>
          <p:nvPr/>
        </p:nvSpPr>
        <p:spPr>
          <a:xfrm>
            <a:off x="162730" y="1613960"/>
            <a:ext cx="11866540" cy="2606732"/>
          </a:xfrm>
          <a:prstGeom prst="rect">
            <a:avLst/>
          </a:prstGeom>
          <a:solidFill>
            <a:schemeClr val="accent6">
              <a:lumMod val="20000"/>
              <a:lumOff val="80000"/>
            </a:schemeClr>
          </a:solidFill>
        </p:spPr>
        <p:txBody>
          <a:bodyPr wrap="none" rtlCol="0">
            <a:noAutofit/>
          </a:bodyPr>
          <a:lstStyle/>
          <a:p>
            <a:pPr algn="l"/>
            <a:r>
              <a:rPr kumimoji="1" lang="en-US" altLang="ja-JP" sz="1200" b="1" dirty="0">
                <a:latin typeface="メイリオ" panose="020B0604030504040204" pitchFamily="50" charset="-128"/>
                <a:ea typeface="メイリオ" panose="020B0604030504040204" pitchFamily="50" charset="-128"/>
              </a:rPr>
              <a:t>Example from </a:t>
            </a:r>
            <a:r>
              <a:rPr kumimoji="1" lang="en-US" altLang="ja-JP" sz="1200" b="1" dirty="0" err="1">
                <a:latin typeface="メイリオ" panose="020B0604030504040204" pitchFamily="50" charset="-128"/>
                <a:ea typeface="メイリオ" panose="020B0604030504040204" pitchFamily="50" charset="-128"/>
              </a:rPr>
              <a:t>NiGHTS</a:t>
            </a:r>
            <a:r>
              <a:rPr kumimoji="1" lang="en-US" altLang="ja-JP" sz="1200" b="1" dirty="0">
                <a:latin typeface="メイリオ" panose="020B0604030504040204" pitchFamily="50" charset="-128"/>
                <a:ea typeface="メイリオ" panose="020B0604030504040204" pitchFamily="50" charset="-128"/>
              </a:rPr>
              <a:t> collab</a:t>
            </a:r>
            <a:endParaRPr kumimoji="1" lang="ja-JP" altLang="en-US" sz="12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AD2D092-9E85-C308-FF19-D52296DD1FA1}"/>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Festival: Team Icons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7" name="タイトル 1">
            <a:extLst>
              <a:ext uri="{FF2B5EF4-FFF2-40B4-BE49-F238E27FC236}">
                <a16:creationId xmlns:a16="http://schemas.microsoft.com/office/drawing/2014/main" id="{3145AB5E-831E-DBAD-2B21-F35DCC2EFCB6}"/>
              </a:ext>
            </a:extLst>
          </p:cNvPr>
          <p:cNvSpPr txBox="1">
            <a:spLocks/>
          </p:cNvSpPr>
          <p:nvPr/>
        </p:nvSpPr>
        <p:spPr>
          <a:xfrm>
            <a:off x="483815" y="811026"/>
            <a:ext cx="11279187" cy="8029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Attaching examples from our</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err="1">
                <a:solidFill>
                  <a:schemeClr val="tx1"/>
                </a:solidFill>
                <a:latin typeface="メイリオ" panose="020B0604030504040204" pitchFamily="50" charset="-128"/>
                <a:ea typeface="メイリオ" panose="020B0604030504040204" pitchFamily="50" charset="-128"/>
              </a:rPr>
              <a:t>NiGHTS</a:t>
            </a:r>
            <a:r>
              <a:rPr lang="en-US" altLang="ja-JP" sz="1600" b="1" dirty="0">
                <a:solidFill>
                  <a:schemeClr val="tx1"/>
                </a:solidFill>
                <a:latin typeface="メイリオ" panose="020B0604030504040204" pitchFamily="50" charset="-128"/>
                <a:ea typeface="メイリオ" panose="020B0604030504040204" pitchFamily="50" charset="-128"/>
              </a:rPr>
              <a:t> Festival collaboration for reference.</a:t>
            </a:r>
          </a:p>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Players divide into 3 teams and compete for the most points during these limited-time events.</a:t>
            </a:r>
          </a:p>
        </p:txBody>
      </p:sp>
      <p:cxnSp>
        <p:nvCxnSpPr>
          <p:cNvPr id="10" name="直線コネクタ 9">
            <a:extLst>
              <a:ext uri="{FF2B5EF4-FFF2-40B4-BE49-F238E27FC236}">
                <a16:creationId xmlns:a16="http://schemas.microsoft.com/office/drawing/2014/main" id="{A2A56285-2C68-1F32-E9E6-0E74D7715562}"/>
              </a:ext>
            </a:extLst>
          </p:cNvPr>
          <p:cNvCxnSpPr/>
          <p:nvPr/>
        </p:nvCxnSpPr>
        <p:spPr>
          <a:xfrm>
            <a:off x="323849" y="1526223"/>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F3207A67-014B-7DDA-1BC4-4F999D9B97AD}"/>
              </a:ext>
            </a:extLst>
          </p:cNvPr>
          <p:cNvPicPr>
            <a:picLocks noChangeAspect="1"/>
          </p:cNvPicPr>
          <p:nvPr/>
        </p:nvPicPr>
        <p:blipFill>
          <a:blip r:embed="rId3"/>
          <a:stretch>
            <a:fillRect/>
          </a:stretch>
        </p:blipFill>
        <p:spPr>
          <a:xfrm>
            <a:off x="8169820" y="2241421"/>
            <a:ext cx="3298676" cy="1858139"/>
          </a:xfrm>
          <a:prstGeom prst="rect">
            <a:avLst/>
          </a:prstGeom>
        </p:spPr>
      </p:pic>
      <p:pic>
        <p:nvPicPr>
          <p:cNvPr id="14" name="図 13">
            <a:extLst>
              <a:ext uri="{FF2B5EF4-FFF2-40B4-BE49-F238E27FC236}">
                <a16:creationId xmlns:a16="http://schemas.microsoft.com/office/drawing/2014/main" id="{AAD0AC5E-02E5-DE08-2061-272C18043F0A}"/>
              </a:ext>
            </a:extLst>
          </p:cNvPr>
          <p:cNvPicPr>
            <a:picLocks noChangeAspect="1"/>
          </p:cNvPicPr>
          <p:nvPr/>
        </p:nvPicPr>
        <p:blipFill>
          <a:blip r:embed="rId4"/>
          <a:stretch>
            <a:fillRect/>
          </a:stretch>
        </p:blipFill>
        <p:spPr>
          <a:xfrm>
            <a:off x="723504" y="2241421"/>
            <a:ext cx="3295100" cy="1858139"/>
          </a:xfrm>
          <a:prstGeom prst="rect">
            <a:avLst/>
          </a:prstGeom>
        </p:spPr>
      </p:pic>
      <p:pic>
        <p:nvPicPr>
          <p:cNvPr id="18" name="図 17">
            <a:extLst>
              <a:ext uri="{FF2B5EF4-FFF2-40B4-BE49-F238E27FC236}">
                <a16:creationId xmlns:a16="http://schemas.microsoft.com/office/drawing/2014/main" id="{FC6B8AD4-219E-F544-BB92-BAAC4E032481}"/>
              </a:ext>
            </a:extLst>
          </p:cNvPr>
          <p:cNvPicPr>
            <a:picLocks noChangeAspect="1"/>
          </p:cNvPicPr>
          <p:nvPr/>
        </p:nvPicPr>
        <p:blipFill>
          <a:blip r:embed="rId5"/>
          <a:stretch>
            <a:fillRect/>
          </a:stretch>
        </p:blipFill>
        <p:spPr>
          <a:xfrm>
            <a:off x="4435366" y="2241421"/>
            <a:ext cx="3317692" cy="1858139"/>
          </a:xfrm>
          <a:prstGeom prst="rect">
            <a:avLst/>
          </a:prstGeom>
        </p:spPr>
      </p:pic>
      <p:sp>
        <p:nvSpPr>
          <p:cNvPr id="6" name="タイトル 1">
            <a:extLst>
              <a:ext uri="{FF2B5EF4-FFF2-40B4-BE49-F238E27FC236}">
                <a16:creationId xmlns:a16="http://schemas.microsoft.com/office/drawing/2014/main" id="{81DCA344-5B38-8428-45DE-EEF8AC1A0070}"/>
              </a:ext>
            </a:extLst>
          </p:cNvPr>
          <p:cNvSpPr txBox="1">
            <a:spLocks/>
          </p:cNvSpPr>
          <p:nvPr/>
        </p:nvSpPr>
        <p:spPr>
          <a:xfrm>
            <a:off x="4195514" y="5983993"/>
            <a:ext cx="6457246" cy="311072"/>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rtl="0"/>
            <a:r>
              <a:rPr lang="ja-JP" altLang="en-US" sz="1600" b="1" dirty="0">
                <a:solidFill>
                  <a:schemeClr val="tx1"/>
                </a:solidFill>
                <a:latin typeface="メイリオ" panose="020B0604030504040204" pitchFamily="50" charset="-128"/>
                <a:ea typeface="メイリオ" panose="020B0604030504040204" pitchFamily="50" charset="-128"/>
              </a:rPr>
              <a:t>◀</a:t>
            </a:r>
            <a:r>
              <a:rPr lang="en-US" altLang="ja-JP" sz="1600" b="1" dirty="0">
                <a:solidFill>
                  <a:schemeClr val="tx1"/>
                </a:solidFill>
                <a:latin typeface="メイリオ" panose="020B0604030504040204" pitchFamily="50" charset="-128"/>
                <a:ea typeface="メイリオ" panose="020B0604030504040204" pitchFamily="50" charset="-128"/>
              </a:rPr>
              <a:t>SpongeBob cut-ins for when teams are decided.</a:t>
            </a:r>
          </a:p>
        </p:txBody>
      </p:sp>
      <p:pic>
        <p:nvPicPr>
          <p:cNvPr id="4" name="図 3" descr="テレビの画面が表示されたゲーム画面&#10;&#10;中程度の精度で自動的に生成された説明">
            <a:extLst>
              <a:ext uri="{FF2B5EF4-FFF2-40B4-BE49-F238E27FC236}">
                <a16:creationId xmlns:a16="http://schemas.microsoft.com/office/drawing/2014/main" id="{E7C648E1-6903-FB8E-CDD6-00FD1BEE46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993" y="4296117"/>
            <a:ext cx="3248611" cy="1895846"/>
          </a:xfrm>
          <a:prstGeom prst="rect">
            <a:avLst/>
          </a:prstGeom>
        </p:spPr>
      </p:pic>
    </p:spTree>
    <p:extLst>
      <p:ext uri="{BB962C8B-B14F-4D97-AF65-F5344CB8AC3E}">
        <p14:creationId xmlns:p14="http://schemas.microsoft.com/office/powerpoint/2010/main" val="119470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AD2D092-9E85-C308-FF19-D52296DD1FA1}"/>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Festival: End of Event Notice</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7" name="タイトル 1">
            <a:extLst>
              <a:ext uri="{FF2B5EF4-FFF2-40B4-BE49-F238E27FC236}">
                <a16:creationId xmlns:a16="http://schemas.microsoft.com/office/drawing/2014/main" id="{3145AB5E-831E-DBAD-2B21-F35DCC2EFCB6}"/>
              </a:ext>
            </a:extLst>
          </p:cNvPr>
          <p:cNvSpPr txBox="1">
            <a:spLocks/>
          </p:cNvSpPr>
          <p:nvPr/>
        </p:nvSpPr>
        <p:spPr>
          <a:xfrm>
            <a:off x="483815" y="811026"/>
            <a:ext cx="11279187" cy="8029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This</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is</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the</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notice</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that</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displays</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when</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the</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Festival</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event</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ends.</a:t>
            </a:r>
          </a:p>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It will show the player’s world ranking and number of points they earned.</a:t>
            </a:r>
          </a:p>
        </p:txBody>
      </p:sp>
      <p:cxnSp>
        <p:nvCxnSpPr>
          <p:cNvPr id="10" name="直線コネクタ 9">
            <a:extLst>
              <a:ext uri="{FF2B5EF4-FFF2-40B4-BE49-F238E27FC236}">
                <a16:creationId xmlns:a16="http://schemas.microsoft.com/office/drawing/2014/main" id="{A2A56285-2C68-1F32-E9E6-0E74D7715562}"/>
              </a:ext>
            </a:extLst>
          </p:cNvPr>
          <p:cNvCxnSpPr/>
          <p:nvPr/>
        </p:nvCxnSpPr>
        <p:spPr>
          <a:xfrm>
            <a:off x="323849" y="1526223"/>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B133ED9F-06D8-CE6E-9BF2-C86F14DC4E45}"/>
              </a:ext>
            </a:extLst>
          </p:cNvPr>
          <p:cNvSpPr txBox="1"/>
          <p:nvPr/>
        </p:nvSpPr>
        <p:spPr>
          <a:xfrm>
            <a:off x="2286498" y="4609258"/>
            <a:ext cx="4002157" cy="369332"/>
          </a:xfrm>
          <a:prstGeom prst="rect">
            <a:avLst/>
          </a:prstGeom>
          <a:noFill/>
        </p:spPr>
        <p:txBody>
          <a:bodyPr wrap="square" rtlCol="0">
            <a:spAutoFit/>
          </a:bodyPr>
          <a:lstStyle/>
          <a:p>
            <a:pPr algn="l"/>
            <a:r>
              <a:rPr kumimoji="1" lang="ja-JP" altLang="en-US" dirty="0"/>
              <a:t>▲</a:t>
            </a:r>
            <a:r>
              <a:rPr kumimoji="1" lang="en-US" altLang="ja-JP" dirty="0"/>
              <a:t>With UI</a:t>
            </a:r>
            <a:endParaRPr kumimoji="1" lang="ja-JP" altLang="en-US" dirty="0"/>
          </a:p>
        </p:txBody>
      </p:sp>
      <p:graphicFrame>
        <p:nvGraphicFramePr>
          <p:cNvPr id="3" name="表 2">
            <a:extLst>
              <a:ext uri="{FF2B5EF4-FFF2-40B4-BE49-F238E27FC236}">
                <a16:creationId xmlns:a16="http://schemas.microsoft.com/office/drawing/2014/main" id="{F6D5D884-A92F-CD8C-1D57-DD48F158899A}"/>
              </a:ext>
            </a:extLst>
          </p:cNvPr>
          <p:cNvGraphicFramePr>
            <a:graphicFrameLocks noGrp="1"/>
          </p:cNvGraphicFramePr>
          <p:nvPr>
            <p:extLst>
              <p:ext uri="{D42A27DB-BD31-4B8C-83A1-F6EECF244321}">
                <p14:modId xmlns:p14="http://schemas.microsoft.com/office/powerpoint/2010/main" val="2589352557"/>
              </p:ext>
            </p:extLst>
          </p:nvPr>
        </p:nvGraphicFramePr>
        <p:xfrm>
          <a:off x="3498907" y="4793924"/>
          <a:ext cx="5579496" cy="1465687"/>
        </p:xfrm>
        <a:graphic>
          <a:graphicData uri="http://schemas.openxmlformats.org/drawingml/2006/table">
            <a:tbl>
              <a:tblPr/>
              <a:tblGrid>
                <a:gridCol w="4088862">
                  <a:extLst>
                    <a:ext uri="{9D8B030D-6E8A-4147-A177-3AD203B41FA5}">
                      <a16:colId xmlns:a16="http://schemas.microsoft.com/office/drawing/2014/main" val="2750439815"/>
                    </a:ext>
                  </a:extLst>
                </a:gridCol>
                <a:gridCol w="1490634">
                  <a:extLst>
                    <a:ext uri="{9D8B030D-6E8A-4147-A177-3AD203B41FA5}">
                      <a16:colId xmlns:a16="http://schemas.microsoft.com/office/drawing/2014/main" val="2112408163"/>
                    </a:ext>
                  </a:extLst>
                </a:gridCol>
              </a:tblGrid>
              <a:tr h="279907">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Image</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Source File</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9511167"/>
                  </a:ext>
                </a:extLst>
              </a:tr>
              <a:tr h="1185780">
                <a:tc>
                  <a:txBody>
                    <a:bodyPr/>
                    <a:lstStyle/>
                    <a:p>
                      <a:pPr algn="l" fontAlgn="ct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algn="l" fontAlgn="ctr"/>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rPr>
                        <a:t>SB_BG_001.png</a:t>
                      </a:r>
                    </a:p>
                    <a:p>
                      <a:pPr algn="l" fontAlgn="ctr"/>
                      <a:r>
                        <a:rPr lang="es-ES" altLang="ja-JP" sz="700" b="0" i="0" u="none" strike="noStrike" dirty="0">
                          <a:solidFill>
                            <a:srgbClr val="000000"/>
                          </a:solidFill>
                          <a:effectLst/>
                          <a:latin typeface="メイリオ" panose="020B0604030504040204" pitchFamily="50" charset="-128"/>
                          <a:ea typeface="メイリオ" panose="020B0604030504040204" pitchFamily="50" charset="-128"/>
                        </a:rPr>
                        <a:t>SB_ES_Squid_002_EA_REV.png</a:t>
                      </a:r>
                    </a:p>
                    <a:p>
                      <a:pPr algn="l" fontAlgn="ctr"/>
                      <a:r>
                        <a:rPr lang="da-DK" altLang="ja-JP" sz="700" b="0" i="0" u="none" strike="noStrike" dirty="0">
                          <a:solidFill>
                            <a:srgbClr val="000000"/>
                          </a:solidFill>
                          <a:effectLst/>
                          <a:latin typeface="メイリオ" panose="020B0604030504040204" pitchFamily="50" charset="-128"/>
                          <a:ea typeface="メイリオ" panose="020B0604030504040204" pitchFamily="50" charset="-128"/>
                        </a:rPr>
                        <a:t>SB_Pat_142_alt_EA.png</a:t>
                      </a:r>
                    </a:p>
                    <a:p>
                      <a:pPr algn="l" fontAlgn="ctr"/>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rPr>
                        <a:t>SBX_SBob_479_REV1_EA.png</a:t>
                      </a: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568705455"/>
                  </a:ext>
                </a:extLst>
              </a:tr>
            </a:tbl>
          </a:graphicData>
        </a:graphic>
      </p:graphicFrame>
      <p:pic>
        <p:nvPicPr>
          <p:cNvPr id="8" name="図 7" descr="グラフィカル ユーザー インターフェイス, Web サイト&#10;&#10;自動的に生成された説明">
            <a:extLst>
              <a:ext uri="{FF2B5EF4-FFF2-40B4-BE49-F238E27FC236}">
                <a16:creationId xmlns:a16="http://schemas.microsoft.com/office/drawing/2014/main" id="{A92E1576-2422-36B9-ECB1-1C3A2E9917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3469" y="1742643"/>
            <a:ext cx="7425061" cy="2833578"/>
          </a:xfrm>
          <a:prstGeom prst="rect">
            <a:avLst/>
          </a:prstGeom>
        </p:spPr>
      </p:pic>
      <p:pic>
        <p:nvPicPr>
          <p:cNvPr id="13" name="図 12" descr="テーブル, 写真, 座る, 小さい が含まれている画像&#10;&#10;自動的に生成された説明">
            <a:extLst>
              <a:ext uri="{FF2B5EF4-FFF2-40B4-BE49-F238E27FC236}">
                <a16:creationId xmlns:a16="http://schemas.microsoft.com/office/drawing/2014/main" id="{53177344-50B8-D531-443C-8E1931641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178" y="5156892"/>
            <a:ext cx="2690649" cy="1026815"/>
          </a:xfrm>
          <a:prstGeom prst="rect">
            <a:avLst/>
          </a:prstGeom>
        </p:spPr>
      </p:pic>
    </p:spTree>
    <p:extLst>
      <p:ext uri="{BB962C8B-B14F-4D97-AF65-F5344CB8AC3E}">
        <p14:creationId xmlns:p14="http://schemas.microsoft.com/office/powerpoint/2010/main" val="190296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DEFB52-0C27-B12C-D070-69C392887335}"/>
              </a:ext>
            </a:extLst>
          </p:cNvPr>
          <p:cNvSpPr txBox="1"/>
          <p:nvPr/>
        </p:nvSpPr>
        <p:spPr>
          <a:xfrm>
            <a:off x="162730" y="140287"/>
            <a:ext cx="7265340" cy="523220"/>
          </a:xfrm>
          <a:prstGeom prst="rect">
            <a:avLst/>
          </a:prstGeom>
          <a:noFill/>
        </p:spPr>
        <p:txBody>
          <a:bodyPr wrap="square" rtlCol="0">
            <a:spAutoFit/>
          </a:bodyPr>
          <a:lstStyle/>
          <a:p>
            <a:pPr algn="l">
              <a:defRPr/>
            </a:pPr>
            <a:r>
              <a:rPr lang="en-US" altLang="ja-JP" sz="2800" b="1" dirty="0">
                <a:solidFill>
                  <a:schemeClr val="bg1"/>
                </a:solidFill>
                <a:latin typeface="メイリオ" panose="020B0604030504040204" pitchFamily="50" charset="-128"/>
                <a:ea typeface="メイリオ" panose="020B0604030504040204" pitchFamily="50" charset="-128"/>
              </a:rPr>
              <a:t>2D Asset List</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graphicFrame>
        <p:nvGraphicFramePr>
          <p:cNvPr id="8" name="表 7">
            <a:extLst>
              <a:ext uri="{FF2B5EF4-FFF2-40B4-BE49-F238E27FC236}">
                <a16:creationId xmlns:a16="http://schemas.microsoft.com/office/drawing/2014/main" id="{474ACCC0-4D52-8DE4-10D7-B6012DBF6D04}"/>
              </a:ext>
            </a:extLst>
          </p:cNvPr>
          <p:cNvGraphicFramePr>
            <a:graphicFrameLocks noGrp="1"/>
          </p:cNvGraphicFramePr>
          <p:nvPr>
            <p:extLst>
              <p:ext uri="{D42A27DB-BD31-4B8C-83A1-F6EECF244321}">
                <p14:modId xmlns:p14="http://schemas.microsoft.com/office/powerpoint/2010/main" val="1079314523"/>
              </p:ext>
            </p:extLst>
          </p:nvPr>
        </p:nvGraphicFramePr>
        <p:xfrm>
          <a:off x="251460" y="1711826"/>
          <a:ext cx="11689080" cy="3539775"/>
        </p:xfrm>
        <a:graphic>
          <a:graphicData uri="http://schemas.openxmlformats.org/drawingml/2006/table">
            <a:tbl>
              <a:tblPr/>
              <a:tblGrid>
                <a:gridCol w="1103969">
                  <a:extLst>
                    <a:ext uri="{9D8B030D-6E8A-4147-A177-3AD203B41FA5}">
                      <a16:colId xmlns:a16="http://schemas.microsoft.com/office/drawing/2014/main" val="3611243335"/>
                    </a:ext>
                  </a:extLst>
                </a:gridCol>
                <a:gridCol w="2672538">
                  <a:extLst>
                    <a:ext uri="{9D8B030D-6E8A-4147-A177-3AD203B41FA5}">
                      <a16:colId xmlns:a16="http://schemas.microsoft.com/office/drawing/2014/main" val="3293702775"/>
                    </a:ext>
                  </a:extLst>
                </a:gridCol>
                <a:gridCol w="1675334">
                  <a:extLst>
                    <a:ext uri="{9D8B030D-6E8A-4147-A177-3AD203B41FA5}">
                      <a16:colId xmlns:a16="http://schemas.microsoft.com/office/drawing/2014/main" val="2979319134"/>
                    </a:ext>
                  </a:extLst>
                </a:gridCol>
                <a:gridCol w="6237239">
                  <a:extLst>
                    <a:ext uri="{9D8B030D-6E8A-4147-A177-3AD203B41FA5}">
                      <a16:colId xmlns:a16="http://schemas.microsoft.com/office/drawing/2014/main" val="1683362948"/>
                    </a:ext>
                  </a:extLst>
                </a:gridCol>
              </a:tblGrid>
              <a:tr h="181364">
                <a:tc>
                  <a:txBody>
                    <a:bodyPr/>
                    <a:lstStyle/>
                    <a:p>
                      <a:pPr algn="l" fontAlgn="ctr"/>
                      <a:endParaRPr lang="ja-JP" altLang="en-US" sz="1050" b="1" i="0" u="none" strike="noStrike" dirty="0">
                        <a:solidFill>
                          <a:schemeClr val="tx1"/>
                        </a:solidFill>
                        <a:effectLst/>
                        <a:latin typeface="Yu Gothic" panose="020B0400000000000000" pitchFamily="50" charset="-128"/>
                        <a:ea typeface="Yu Gothic" panose="020B0400000000000000"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ctr"/>
                      <a:r>
                        <a:rPr lang="en-US" altLang="ja-JP" sz="1050" b="1" i="0" u="none" strike="noStrike" dirty="0">
                          <a:solidFill>
                            <a:schemeClr val="tx1"/>
                          </a:solidFill>
                          <a:effectLst/>
                          <a:latin typeface="メイリオ" panose="020B0604030504040204" pitchFamily="50" charset="-128"/>
                          <a:ea typeface="メイリオ" panose="020B0604030504040204" pitchFamily="50" charset="-128"/>
                        </a:rPr>
                        <a:t>Content</a:t>
                      </a:r>
                      <a:endParaRPr lang="ja-JP" altLang="en-US" sz="1050" b="1" i="0" u="none" strike="noStrike" dirty="0">
                        <a:solidFill>
                          <a:schemeClr val="tx1"/>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ctr"/>
                      <a:r>
                        <a:rPr lang="en-US" altLang="ja-JP" sz="1050" b="1" i="0" u="none" strike="noStrike" dirty="0">
                          <a:solidFill>
                            <a:schemeClr val="tx1"/>
                          </a:solidFill>
                          <a:effectLst/>
                          <a:latin typeface="メイリオ" panose="020B0604030504040204" pitchFamily="50" charset="-128"/>
                          <a:ea typeface="メイリオ" panose="020B0604030504040204" pitchFamily="50" charset="-128"/>
                        </a:rPr>
                        <a:t>Image</a:t>
                      </a:r>
                      <a:endParaRPr lang="ja-JP" altLang="en-US" sz="1050" b="1" i="0" u="none" strike="noStrike" dirty="0">
                        <a:solidFill>
                          <a:schemeClr val="tx1"/>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ctr"/>
                      <a:r>
                        <a:rPr lang="en-US" altLang="ja-JP" sz="1050" b="1" i="0" u="none" strike="noStrike" dirty="0">
                          <a:solidFill>
                            <a:schemeClr val="tx1"/>
                          </a:solidFill>
                          <a:effectLst/>
                          <a:latin typeface="メイリオ" panose="020B0604030504040204" pitchFamily="50" charset="-128"/>
                          <a:ea typeface="メイリオ" panose="020B0604030504040204" pitchFamily="50" charset="-128"/>
                        </a:rPr>
                        <a:t>Notes</a:t>
                      </a:r>
                      <a:endParaRPr lang="ja-JP" altLang="en-US" sz="1050" b="1" i="0" u="none" strike="noStrike" dirty="0">
                        <a:solidFill>
                          <a:schemeClr val="tx1"/>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99120747"/>
                  </a:ext>
                </a:extLst>
              </a:tr>
              <a:tr h="479773">
                <a:tc rowSpan="7">
                  <a:txBody>
                    <a:bodyPr/>
                    <a:lstStyle/>
                    <a:p>
                      <a:pPr algn="l" fontAlgn="ctr"/>
                      <a:r>
                        <a:rPr lang="en-US" altLang="ja-JP" sz="1100" b="1" i="0" u="none" strike="noStrike" dirty="0">
                          <a:solidFill>
                            <a:srgbClr val="000000"/>
                          </a:solidFill>
                          <a:effectLst/>
                          <a:latin typeface="メイリオ"/>
                          <a:ea typeface="メイリオ"/>
                        </a:rPr>
                        <a:t>2D</a:t>
                      </a:r>
                      <a:r>
                        <a:rPr lang="ja-JP" altLang="en-US" sz="1100" b="1" i="0" u="none" strike="noStrike" dirty="0">
                          <a:solidFill>
                            <a:srgbClr val="000000"/>
                          </a:solidFill>
                          <a:effectLst/>
                          <a:latin typeface="メイリオ"/>
                          <a:ea typeface="メイリオ"/>
                        </a:rPr>
                        <a:t> </a:t>
                      </a:r>
                      <a:r>
                        <a:rPr lang="en-US" altLang="ja-JP" sz="1100" b="1" i="0" u="none" strike="noStrike" dirty="0">
                          <a:solidFill>
                            <a:srgbClr val="000000"/>
                          </a:solidFill>
                          <a:effectLst/>
                          <a:latin typeface="メイリオ"/>
                          <a:ea typeface="メイリオ"/>
                        </a:rPr>
                        <a:t>Assets</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r>
                        <a:rPr lang="en-US" altLang="ja-JP" sz="1200" b="1" i="0" u="none" strike="noStrike" dirty="0">
                          <a:solidFill>
                            <a:srgbClr val="000000"/>
                          </a:solidFill>
                          <a:effectLst/>
                          <a:latin typeface="メイリオ" panose="020B0604030504040204" pitchFamily="50" charset="-128"/>
                          <a:ea typeface="メイリオ" panose="020B0604030504040204" pitchFamily="50" charset="-128"/>
                        </a:rPr>
                        <a:t>Reward: Vehicle Decals</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endParaRPr lang="ja-JP" altLang="en-US" sz="8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Players can </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customise</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vehicles with stickers</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85487736"/>
                  </a:ext>
                </a:extLst>
              </a:tr>
              <a:tr h="479773">
                <a:tc vMerge="1">
                  <a:txBody>
                    <a:bodyPr/>
                    <a:lstStyle/>
                    <a:p>
                      <a:pPr algn="l" fontAlgn="ctr"/>
                      <a:endParaRPr lang="ja-JP" altLang="en-US" sz="1100" b="1" i="0" u="none" strike="noStrike">
                        <a:solidFill>
                          <a:srgbClr val="000000"/>
                        </a:solidFill>
                        <a:effectLst/>
                        <a:latin typeface="Yu Gothic" panose="020B0400000000000000" pitchFamily="50" charset="-128"/>
                        <a:ea typeface="Yu Gothic" panose="020B0400000000000000"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ctr"/>
                      <a:r>
                        <a:rPr lang="en-US" altLang="ja-JP" sz="1200" b="1" i="0" u="none" strike="noStrike" dirty="0">
                          <a:solidFill>
                            <a:srgbClr val="000000"/>
                          </a:solidFill>
                          <a:effectLst/>
                          <a:latin typeface="メイリオ" panose="020B0604030504040204" pitchFamily="50" charset="-128"/>
                          <a:ea typeface="メイリオ" panose="020B0604030504040204" pitchFamily="50" charset="-128"/>
                        </a:rPr>
                        <a:t>Reward: Title Plates</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endParaRPr lang="en-US" altLang="ja-JP" sz="8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a:lnSpc>
                          <a:spcPct val="100000"/>
                        </a:lnSpc>
                        <a:spcBef>
                          <a:spcPts val="0"/>
                        </a:spcBef>
                        <a:spcAft>
                          <a:spcPts val="0"/>
                        </a:spcAft>
                        <a:buNone/>
                        <a:tabLst/>
                        <a:defRPr/>
                      </a:pPr>
                      <a:r>
                        <a:rPr lang="en-US" altLang="ja-JP" sz="1050" dirty="0">
                          <a:latin typeface="メイリオ" panose="020B0604030504040204" pitchFamily="50" charset="-128"/>
                          <a:ea typeface="メイリオ" panose="020B0604030504040204" pitchFamily="50" charset="-128"/>
                        </a:rPr>
                        <a:t>Players can set their profile to show off their title</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8230047"/>
                  </a:ext>
                </a:extLst>
              </a:tr>
              <a:tr h="479773">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l" fontAlgn="ctr"/>
                      <a:r>
                        <a:rPr lang="en-US" altLang="ja-JP" sz="1200" b="1" i="0" u="none" strike="noStrike" dirty="0">
                          <a:solidFill>
                            <a:srgbClr val="000000"/>
                          </a:solidFill>
                          <a:effectLst/>
                          <a:latin typeface="メイリオ" panose="020B0604030504040204" pitchFamily="50" charset="-128"/>
                          <a:ea typeface="メイリオ" panose="020B0604030504040204" pitchFamily="50" charset="-128"/>
                        </a:rPr>
                        <a:t>Jukebox: Jacket Art</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endParaRPr lang="en-US" altLang="ja-JP" sz="800" b="1" i="0" u="none" strike="noStrike">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a:lnSpc>
                          <a:spcPct val="100000"/>
                        </a:lnSpc>
                        <a:spcBef>
                          <a:spcPts val="0"/>
                        </a:spcBef>
                        <a:spcAft>
                          <a:spcPts val="0"/>
                        </a:spcAft>
                        <a:buNone/>
                        <a:tabLst/>
                        <a:defRPr/>
                      </a:pPr>
                      <a:r>
                        <a:rPr lang="en-US" altLang="ja-JP" sz="1050" b="0" i="0" u="none" strike="noStrike" noProof="0" dirty="0">
                          <a:solidFill>
                            <a:srgbClr val="000000"/>
                          </a:solidFill>
                          <a:effectLst/>
                          <a:latin typeface="メイリオ" panose="020B0604030504040204" pitchFamily="50" charset="-128"/>
                          <a:ea typeface="メイリオ" panose="020B0604030504040204" pitchFamily="50" charset="-128"/>
                        </a:rPr>
                        <a:t>Image for the in-game jukebox, which is used like album art</a:t>
                      </a:r>
                      <a:endParaRPr lang="en-US" altLang="ja-JP" sz="1050" b="0" dirty="0">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66083755"/>
                  </a:ext>
                </a:extLst>
              </a:tr>
              <a:tr h="479773">
                <a:tc vMerge="1">
                  <a:txBody>
                    <a:bodyPr/>
                    <a:lstStyle/>
                    <a:p>
                      <a:endParaRPr kumimoji="1" lang="ja-JP" altLang="en-US"/>
                    </a:p>
                  </a:txBody>
                  <a:tcPr/>
                </a:tc>
                <a:tc>
                  <a:txBody>
                    <a:bodyPr/>
                    <a:lstStyle/>
                    <a:p>
                      <a:pPr algn="l" fontAlgn="ctr"/>
                      <a:r>
                        <a:rPr lang="en-US" altLang="ja-JP" sz="1200" b="1" i="0" u="none" strike="noStrike" dirty="0">
                          <a:solidFill>
                            <a:srgbClr val="000000"/>
                          </a:solidFill>
                          <a:effectLst/>
                          <a:latin typeface="メイリオ" panose="020B0604030504040204" pitchFamily="50" charset="-128"/>
                          <a:ea typeface="メイリオ" panose="020B0604030504040204" pitchFamily="50" charset="-128"/>
                        </a:rPr>
                        <a:t>Festival: Event Monitor</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endParaRPr lang="en-US" altLang="ja-JP" sz="8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a:lnSpc>
                          <a:spcPct val="100000"/>
                        </a:lnSpc>
                        <a:spcBef>
                          <a:spcPts val="0"/>
                        </a:spcBef>
                        <a:spcAft>
                          <a:spcPts val="0"/>
                        </a:spcAft>
                        <a:buNone/>
                        <a:tabLst/>
                        <a:defRPr/>
                      </a:pPr>
                      <a:r>
                        <a:rPr lang="en-US" altLang="ja-JP" sz="1050" b="0" dirty="0">
                          <a:solidFill>
                            <a:schemeClr val="tx1"/>
                          </a:solidFill>
                          <a:latin typeface="メイリオ" panose="020B0604030504040204" pitchFamily="50" charset="-128"/>
                          <a:ea typeface="メイリオ" panose="020B0604030504040204" pitchFamily="50" charset="-128"/>
                        </a:rPr>
                        <a:t>Can be seen on the background monitor in the main menu during limited-time Festival Events</a:t>
                      </a:r>
                      <a:endParaRPr lang="en-US" altLang="ja-JP" sz="1050" b="0" dirty="0">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13566001"/>
                  </a:ext>
                </a:extLst>
              </a:tr>
              <a:tr h="479773">
                <a:tc vMerge="1">
                  <a:txBody>
                    <a:bodyPr/>
                    <a:lstStyle/>
                    <a:p>
                      <a:endParaRPr kumimoji="1" lang="ja-JP" altLang="en-US"/>
                    </a:p>
                  </a:txBody>
                  <a:tcPr/>
                </a:tc>
                <a:tc>
                  <a:txBody>
                    <a:bodyPr/>
                    <a:lstStyle/>
                    <a:p>
                      <a:pPr algn="l" fontAlgn="ctr"/>
                      <a:r>
                        <a:rPr lang="en-US" altLang="ja-JP" sz="1200" b="1" i="0" u="none" strike="noStrike" dirty="0">
                          <a:solidFill>
                            <a:srgbClr val="000000"/>
                          </a:solidFill>
                          <a:effectLst/>
                          <a:latin typeface="メイリオ" panose="020B0604030504040204" pitchFamily="50" charset="-128"/>
                          <a:ea typeface="メイリオ" panose="020B0604030504040204" pitchFamily="50" charset="-128"/>
                        </a:rPr>
                        <a:t>Festival: Team Icons</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endParaRPr lang="en-US" altLang="ja-JP" sz="8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b="0" dirty="0">
                          <a:solidFill>
                            <a:schemeClr val="tx1"/>
                          </a:solidFill>
                          <a:latin typeface="メイリオ" panose="020B0604030504040204" pitchFamily="50" charset="-128"/>
                          <a:ea typeface="メイリオ" panose="020B0604030504040204" pitchFamily="50" charset="-128"/>
                        </a:rPr>
                        <a:t>Icons for when players team up during Festival Events</a:t>
                      </a:r>
                      <a:endParaRPr lang="ja-JP" altLang="en-US" sz="1050" b="0" dirty="0">
                        <a:solidFill>
                          <a:schemeClr val="tx1"/>
                        </a:solidFill>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27373685"/>
                  </a:ext>
                </a:extLst>
              </a:tr>
              <a:tr h="479773">
                <a:tc vMerge="1">
                  <a:txBody>
                    <a:bodyPr/>
                    <a:lstStyle/>
                    <a:p>
                      <a:endParaRPr kumimoji="1" lang="ja-JP" altLang="en-US"/>
                    </a:p>
                  </a:txBody>
                  <a:tcPr/>
                </a:tc>
                <a:tc>
                  <a:txBody>
                    <a:bodyPr/>
                    <a:lstStyle/>
                    <a:p>
                      <a:pPr algn="l" fontAlgn="ctr"/>
                      <a:r>
                        <a:rPr lang="en-US" altLang="ja-JP" sz="1200" b="1" i="0" u="none" strike="noStrike" dirty="0">
                          <a:solidFill>
                            <a:srgbClr val="000000"/>
                          </a:solidFill>
                          <a:effectLst/>
                          <a:latin typeface="メイリオ" panose="020B0604030504040204" pitchFamily="50" charset="-128"/>
                          <a:ea typeface="メイリオ" panose="020B0604030504040204" pitchFamily="50" charset="-128"/>
                        </a:rPr>
                        <a:t>Festival: End of Event Notice</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endParaRPr lang="en-US" altLang="ja-JP" sz="800" b="1" i="0" u="none" strike="noStrike">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b="0" dirty="0">
                          <a:solidFill>
                            <a:schemeClr val="tx1"/>
                          </a:solidFill>
                          <a:latin typeface="メイリオ" panose="020B0604030504040204" pitchFamily="50" charset="-128"/>
                          <a:ea typeface="メイリオ" panose="020B0604030504040204" pitchFamily="50" charset="-128"/>
                        </a:rPr>
                        <a:t>Displays at the end of the Festival Event</a:t>
                      </a:r>
                      <a:endParaRPr lang="ja-JP" altLang="en-US" sz="1050" b="0" dirty="0">
                        <a:solidFill>
                          <a:schemeClr val="tx1"/>
                        </a:solidFill>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4957489"/>
                  </a:ext>
                </a:extLst>
              </a:tr>
              <a:tr h="479773">
                <a:tc vMerge="1">
                  <a:txBody>
                    <a:bodyPr/>
                    <a:lstStyle/>
                    <a:p>
                      <a:endParaRPr kumimoji="1" lang="ja-JP" altLang="en-US"/>
                    </a:p>
                  </a:txBody>
                  <a:tcPr/>
                </a:tc>
                <a:tc>
                  <a:txBody>
                    <a:bodyPr/>
                    <a:lstStyle/>
                    <a:p>
                      <a:pPr algn="l" fontAlgn="ctr"/>
                      <a:r>
                        <a:rPr lang="en-US" altLang="ja-JP" sz="1200" b="1" i="0" u="none" strike="noStrike" dirty="0">
                          <a:solidFill>
                            <a:srgbClr val="000000"/>
                          </a:solidFill>
                          <a:effectLst/>
                          <a:latin typeface="メイリオ" panose="020B0604030504040204" pitchFamily="50" charset="-128"/>
                          <a:ea typeface="メイリオ" panose="020B0604030504040204" pitchFamily="50" charset="-128"/>
                        </a:rPr>
                        <a:t>Reward: Vehicle Decals</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endParaRPr lang="en-US" altLang="ja-JP" sz="8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Players can </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customise</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vehicles with stickers</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63757403"/>
                  </a:ext>
                </a:extLst>
              </a:tr>
            </a:tbl>
          </a:graphicData>
        </a:graphic>
      </p:graphicFrame>
      <p:sp>
        <p:nvSpPr>
          <p:cNvPr id="6" name="テキスト ボックス 5">
            <a:extLst>
              <a:ext uri="{FF2B5EF4-FFF2-40B4-BE49-F238E27FC236}">
                <a16:creationId xmlns:a16="http://schemas.microsoft.com/office/drawing/2014/main" id="{C1A8CC02-7316-5456-38AD-F547E8A22537}"/>
              </a:ext>
            </a:extLst>
          </p:cNvPr>
          <p:cNvSpPr txBox="1"/>
          <p:nvPr/>
        </p:nvSpPr>
        <p:spPr>
          <a:xfrm>
            <a:off x="250951" y="5857209"/>
            <a:ext cx="7695692" cy="394133"/>
          </a:xfrm>
          <a:prstGeom prst="rect">
            <a:avLst/>
          </a:prstGeom>
          <a:noFill/>
        </p:spPr>
        <p:txBody>
          <a:bodyPr wrap="square" lIns="91440" tIns="45720" rIns="91440" bIns="45720" rtlCol="0" anchor="ctr">
            <a:noAutofit/>
          </a:bodyPr>
          <a:lstStyle/>
          <a:p>
            <a:pPr algn="l"/>
            <a:r>
              <a:rPr lang="en-US" altLang="ja-JP" sz="1400" dirty="0">
                <a:latin typeface="メイリオ" panose="020B0604030504040204" pitchFamily="50" charset="-128"/>
                <a:ea typeface="メイリオ" panose="020B0604030504040204" pitchFamily="50" charset="-128"/>
                <a:cs typeface="Calibri"/>
              </a:rPr>
              <a:t>*Other notice/announcement images will be submitted for approval at a later date.</a:t>
            </a:r>
            <a:endParaRPr lang="ja-JP" altLang="en-US" sz="1400" dirty="0">
              <a:latin typeface="メイリオ" panose="020B0604030504040204" pitchFamily="50" charset="-128"/>
              <a:ea typeface="メイリオ" panose="020B0604030504040204" pitchFamily="50" charset="-128"/>
              <a:cs typeface="Calibri"/>
            </a:endParaRPr>
          </a:p>
        </p:txBody>
      </p:sp>
      <p:cxnSp>
        <p:nvCxnSpPr>
          <p:cNvPr id="7" name="直線コネクタ 6">
            <a:extLst>
              <a:ext uri="{FF2B5EF4-FFF2-40B4-BE49-F238E27FC236}">
                <a16:creationId xmlns:a16="http://schemas.microsoft.com/office/drawing/2014/main" id="{C4C076F3-E26C-9BDC-3E17-2680B0683D56}"/>
              </a:ext>
            </a:extLst>
          </p:cNvPr>
          <p:cNvCxnSpPr/>
          <p:nvPr/>
        </p:nvCxnSpPr>
        <p:spPr>
          <a:xfrm>
            <a:off x="323849" y="1561707"/>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FF9F088F-C63E-FB97-C287-53925552F1FC}"/>
              </a:ext>
            </a:extLst>
          </p:cNvPr>
          <p:cNvSpPr txBox="1">
            <a:spLocks/>
          </p:cNvSpPr>
          <p:nvPr/>
        </p:nvSpPr>
        <p:spPr>
          <a:xfrm>
            <a:off x="483815" y="811027"/>
            <a:ext cx="11279187" cy="76632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Thank you for providing visual assets!</a:t>
            </a:r>
            <a:br>
              <a:rPr lang="en-US" altLang="ja-JP" sz="1600" b="1" dirty="0">
                <a:solidFill>
                  <a:schemeClr val="tx1"/>
                </a:solidFill>
                <a:latin typeface="メイリオ" panose="020B0604030504040204" pitchFamily="50" charset="-128"/>
                <a:ea typeface="メイリオ" panose="020B0604030504040204" pitchFamily="50" charset="-128"/>
              </a:rPr>
            </a:br>
            <a:r>
              <a:rPr lang="en-US" altLang="ja-JP" sz="1600" b="1" dirty="0">
                <a:solidFill>
                  <a:schemeClr val="tx1"/>
                </a:solidFill>
                <a:latin typeface="メイリオ" panose="020B0604030504040204" pitchFamily="50" charset="-128"/>
                <a:ea typeface="メイリオ" panose="020B0604030504040204" pitchFamily="50" charset="-128"/>
              </a:rPr>
              <a:t>Please </a:t>
            </a:r>
            <a:r>
              <a:rPr lang="en-US" altLang="ja-JP" sz="1600" b="1">
                <a:solidFill>
                  <a:schemeClr val="tx1"/>
                </a:solidFill>
                <a:latin typeface="メイリオ" panose="020B0604030504040204" pitchFamily="50" charset="-128"/>
                <a:ea typeface="メイリオ" panose="020B0604030504040204" pitchFamily="50" charset="-128"/>
              </a:rPr>
              <a:t>review in-game assets from below </a:t>
            </a:r>
            <a:r>
              <a:rPr lang="en-US" altLang="ja-JP" sz="1600" b="1" dirty="0">
                <a:solidFill>
                  <a:schemeClr val="tx1"/>
                </a:solidFill>
                <a:latin typeface="メイリオ" panose="020B0604030504040204" pitchFamily="50" charset="-128"/>
                <a:ea typeface="メイリオ" panose="020B0604030504040204" pitchFamily="50" charset="-128"/>
              </a:rPr>
              <a:t>in the following slides.</a:t>
            </a:r>
            <a:endParaRPr lang="ja-JP" altLang="en-US" sz="1600" b="1" dirty="0">
              <a:solidFill>
                <a:schemeClr val="tx1"/>
              </a:solidFill>
              <a:latin typeface="メイリオ" panose="020B0604030504040204" pitchFamily="50" charset="-128"/>
              <a:ea typeface="メイリオ" panose="020B0604030504040204" pitchFamily="50" charset="-128"/>
            </a:endParaRPr>
          </a:p>
        </p:txBody>
      </p:sp>
      <p:pic>
        <p:nvPicPr>
          <p:cNvPr id="11" name="図 10" descr="部屋 が含まれている画像&#10;&#10;自動的に生成された説明">
            <a:extLst>
              <a:ext uri="{FF2B5EF4-FFF2-40B4-BE49-F238E27FC236}">
                <a16:creationId xmlns:a16="http://schemas.microsoft.com/office/drawing/2014/main" id="{55CDF66A-6902-8D2C-58B1-FDBD91CB1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081" y="1807380"/>
            <a:ext cx="591874" cy="591874"/>
          </a:xfrm>
          <a:prstGeom prst="rect">
            <a:avLst/>
          </a:prstGeom>
        </p:spPr>
      </p:pic>
      <p:pic>
        <p:nvPicPr>
          <p:cNvPr id="14" name="図 13" descr="記号 が含まれている画像&#10;&#10;自動的に生成された説明">
            <a:extLst>
              <a:ext uri="{FF2B5EF4-FFF2-40B4-BE49-F238E27FC236}">
                <a16:creationId xmlns:a16="http://schemas.microsoft.com/office/drawing/2014/main" id="{04BA3CF2-DE7F-F8B4-4C67-E02783586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7568" y="2384180"/>
            <a:ext cx="351121" cy="451693"/>
          </a:xfrm>
          <a:prstGeom prst="rect">
            <a:avLst/>
          </a:prstGeom>
        </p:spPr>
      </p:pic>
      <p:pic>
        <p:nvPicPr>
          <p:cNvPr id="19" name="図 18" descr="グラフィカル ユーザー インターフェイス&#10;&#10;中程度の精度で自動的に生成された説明">
            <a:extLst>
              <a:ext uri="{FF2B5EF4-FFF2-40B4-BE49-F238E27FC236}">
                <a16:creationId xmlns:a16="http://schemas.microsoft.com/office/drawing/2014/main" id="{9D108321-EC97-475B-2308-C08F8925B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6482" y="3006878"/>
            <a:ext cx="1615859" cy="201982"/>
          </a:xfrm>
          <a:prstGeom prst="rect">
            <a:avLst/>
          </a:prstGeom>
        </p:spPr>
      </p:pic>
      <p:pic>
        <p:nvPicPr>
          <p:cNvPr id="21" name="図 20" descr="誕生日, 女の子, テーブル, ケーキ が含まれている画像&#10;&#10;自動的に生成された説明">
            <a:extLst>
              <a:ext uri="{FF2B5EF4-FFF2-40B4-BE49-F238E27FC236}">
                <a16:creationId xmlns:a16="http://schemas.microsoft.com/office/drawing/2014/main" id="{2217B893-FA37-0758-7118-F70BCC6E5E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568" y="3354763"/>
            <a:ext cx="444608" cy="444608"/>
          </a:xfrm>
          <a:prstGeom prst="rect">
            <a:avLst/>
          </a:prstGeom>
        </p:spPr>
      </p:pic>
      <p:pic>
        <p:nvPicPr>
          <p:cNvPr id="22" name="図 21">
            <a:extLst>
              <a:ext uri="{FF2B5EF4-FFF2-40B4-BE49-F238E27FC236}">
                <a16:creationId xmlns:a16="http://schemas.microsoft.com/office/drawing/2014/main" id="{27F71AA5-94CF-CD0B-71AC-0D2D219A07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2216" y="3897283"/>
            <a:ext cx="1262125" cy="252425"/>
          </a:xfrm>
          <a:prstGeom prst="rect">
            <a:avLst/>
          </a:prstGeom>
        </p:spPr>
      </p:pic>
      <p:pic>
        <p:nvPicPr>
          <p:cNvPr id="24" name="図 23" descr="挿絵 が含まれている画像&#10;&#10;自動的に生成された説明">
            <a:extLst>
              <a:ext uri="{FF2B5EF4-FFF2-40B4-BE49-F238E27FC236}">
                <a16:creationId xmlns:a16="http://schemas.microsoft.com/office/drawing/2014/main" id="{58F1BFC1-FA46-530C-1CF0-869BC2E9B9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3160" y="4322807"/>
            <a:ext cx="1180235" cy="409148"/>
          </a:xfrm>
          <a:prstGeom prst="rect">
            <a:avLst/>
          </a:prstGeom>
        </p:spPr>
      </p:pic>
      <p:pic>
        <p:nvPicPr>
          <p:cNvPr id="26" name="図 25" descr="テーブル, 写真, 座る, 小さい が含まれている画像&#10;&#10;自動的に生成された説明">
            <a:extLst>
              <a:ext uri="{FF2B5EF4-FFF2-40B4-BE49-F238E27FC236}">
                <a16:creationId xmlns:a16="http://schemas.microsoft.com/office/drawing/2014/main" id="{00DB9B8D-1453-C281-3357-4C43495B87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9099" y="4792917"/>
            <a:ext cx="1061545" cy="405110"/>
          </a:xfrm>
          <a:prstGeom prst="rect">
            <a:avLst/>
          </a:prstGeom>
        </p:spPr>
      </p:pic>
    </p:spTree>
    <p:extLst>
      <p:ext uri="{BB962C8B-B14F-4D97-AF65-F5344CB8AC3E}">
        <p14:creationId xmlns:p14="http://schemas.microsoft.com/office/powerpoint/2010/main" val="1914218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コネクタ 35">
            <a:extLst>
              <a:ext uri="{FF2B5EF4-FFF2-40B4-BE49-F238E27FC236}">
                <a16:creationId xmlns:a16="http://schemas.microsoft.com/office/drawing/2014/main" id="{314193CE-50C0-D019-98CF-7C1A82950D82}"/>
              </a:ext>
            </a:extLst>
          </p:cNvPr>
          <p:cNvCxnSpPr/>
          <p:nvPr/>
        </p:nvCxnSpPr>
        <p:spPr>
          <a:xfrm>
            <a:off x="323849" y="1873782"/>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 3">
            <a:extLst>
              <a:ext uri="{FF2B5EF4-FFF2-40B4-BE49-F238E27FC236}">
                <a16:creationId xmlns:a16="http://schemas.microsoft.com/office/drawing/2014/main" id="{7AC03212-4A32-81DA-044A-4AB91CD60DBC}"/>
              </a:ext>
            </a:extLst>
          </p:cNvPr>
          <p:cNvGraphicFramePr>
            <a:graphicFrameLocks noGrp="1"/>
          </p:cNvGraphicFramePr>
          <p:nvPr>
            <p:extLst>
              <p:ext uri="{D42A27DB-BD31-4B8C-83A1-F6EECF244321}">
                <p14:modId xmlns:p14="http://schemas.microsoft.com/office/powerpoint/2010/main" val="4124503622"/>
              </p:ext>
            </p:extLst>
          </p:nvPr>
        </p:nvGraphicFramePr>
        <p:xfrm>
          <a:off x="5058509" y="1938751"/>
          <a:ext cx="6757068" cy="4128901"/>
        </p:xfrm>
        <a:graphic>
          <a:graphicData uri="http://schemas.openxmlformats.org/drawingml/2006/table">
            <a:tbl>
              <a:tblPr/>
              <a:tblGrid>
                <a:gridCol w="208280">
                  <a:extLst>
                    <a:ext uri="{9D8B030D-6E8A-4147-A177-3AD203B41FA5}">
                      <a16:colId xmlns:a16="http://schemas.microsoft.com/office/drawing/2014/main" val="2906106083"/>
                    </a:ext>
                  </a:extLst>
                </a:gridCol>
                <a:gridCol w="683161">
                  <a:extLst>
                    <a:ext uri="{9D8B030D-6E8A-4147-A177-3AD203B41FA5}">
                      <a16:colId xmlns:a16="http://schemas.microsoft.com/office/drawing/2014/main" val="1917725971"/>
                    </a:ext>
                  </a:extLst>
                </a:gridCol>
                <a:gridCol w="508000">
                  <a:extLst>
                    <a:ext uri="{9D8B030D-6E8A-4147-A177-3AD203B41FA5}">
                      <a16:colId xmlns:a16="http://schemas.microsoft.com/office/drawing/2014/main" val="953837698"/>
                    </a:ext>
                  </a:extLst>
                </a:gridCol>
                <a:gridCol w="431800">
                  <a:extLst>
                    <a:ext uri="{9D8B030D-6E8A-4147-A177-3AD203B41FA5}">
                      <a16:colId xmlns:a16="http://schemas.microsoft.com/office/drawing/2014/main" val="1580195675"/>
                    </a:ext>
                  </a:extLst>
                </a:gridCol>
                <a:gridCol w="1035050">
                  <a:extLst>
                    <a:ext uri="{9D8B030D-6E8A-4147-A177-3AD203B41FA5}">
                      <a16:colId xmlns:a16="http://schemas.microsoft.com/office/drawing/2014/main" val="1096795104"/>
                    </a:ext>
                  </a:extLst>
                </a:gridCol>
                <a:gridCol w="1290918">
                  <a:extLst>
                    <a:ext uri="{9D8B030D-6E8A-4147-A177-3AD203B41FA5}">
                      <a16:colId xmlns:a16="http://schemas.microsoft.com/office/drawing/2014/main" val="2240589946"/>
                    </a:ext>
                  </a:extLst>
                </a:gridCol>
                <a:gridCol w="1305137">
                  <a:extLst>
                    <a:ext uri="{9D8B030D-6E8A-4147-A177-3AD203B41FA5}">
                      <a16:colId xmlns:a16="http://schemas.microsoft.com/office/drawing/2014/main" val="3907130888"/>
                    </a:ext>
                  </a:extLst>
                </a:gridCol>
                <a:gridCol w="1294722">
                  <a:extLst>
                    <a:ext uri="{9D8B030D-6E8A-4147-A177-3AD203B41FA5}">
                      <a16:colId xmlns:a16="http://schemas.microsoft.com/office/drawing/2014/main" val="854699872"/>
                    </a:ext>
                  </a:extLst>
                </a:gridCol>
              </a:tblGrid>
              <a:tr h="354362">
                <a:tc>
                  <a:txBody>
                    <a:bodyPr/>
                    <a:lstStyle/>
                    <a:p>
                      <a:pPr algn="ctr" fontAlgn="auto"/>
                      <a:endParaRPr lang="en-US" sz="800" b="0" i="0" u="none" strike="noStrike" dirty="0">
                        <a:solidFill>
                          <a:srgbClr val="000000"/>
                        </a:solidFill>
                        <a:effectLst/>
                        <a:latin typeface="Meiryo U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l" fontAlgn="base"/>
                      <a:endParaRPr lang="en-US" altLang="ja-JP" sz="500" b="0"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gridSpan="2">
                  <a:txBody>
                    <a:bodyPr/>
                    <a:lstStyle/>
                    <a:p>
                      <a:pPr algn="ctr" fontAlgn="base"/>
                      <a:r>
                        <a:rPr lang="en-US" altLang="ja-JP" sz="600" b="0" i="0" dirty="0">
                          <a:solidFill>
                            <a:srgbClr val="000000"/>
                          </a:solidFill>
                          <a:effectLst/>
                          <a:latin typeface="メイリオ" panose="020B0604030504040204" pitchFamily="50" charset="-128"/>
                          <a:ea typeface="メイリオ" panose="020B0604030504040204" pitchFamily="50" charset="-128"/>
                        </a:rPr>
                        <a:t>SpongeBob</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solidFill>
                      <a:srgbClr val="F79646"/>
                    </a:solidFill>
                  </a:tcPr>
                </a:tc>
                <a:tc hMerge="1">
                  <a:txBody>
                    <a:bodyPr/>
                    <a:lstStyle/>
                    <a:p>
                      <a:pPr algn="ctr" fontAlgn="base"/>
                      <a:endParaRPr lang="en-US" altLang="ja-JP"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solidFill>
                      <a:srgbClr val="F79646"/>
                    </a:solidFill>
                  </a:tcPr>
                </a:tc>
                <a:tc gridSpan="2">
                  <a:txBody>
                    <a:bodyPr/>
                    <a:lstStyle/>
                    <a:p>
                      <a:pPr algn="ctr" fontAlgn="base"/>
                      <a:r>
                        <a:rPr lang="en-US" altLang="ja-JP" sz="600" b="0" i="0" dirty="0">
                          <a:solidFill>
                            <a:srgbClr val="000000"/>
                          </a:solidFill>
                          <a:effectLst/>
                          <a:latin typeface="メイリオ" panose="020B0604030504040204" pitchFamily="50" charset="-128"/>
                          <a:ea typeface="メイリオ" panose="020B0604030504040204" pitchFamily="50" charset="-128"/>
                        </a:rPr>
                        <a:t>Patrick</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solidFill>
                      <a:srgbClr val="F79646"/>
                    </a:solidFill>
                  </a:tcPr>
                </a:tc>
                <a:tc hMerge="1">
                  <a:txBody>
                    <a:bodyPr/>
                    <a:lstStyle/>
                    <a:p>
                      <a:pPr algn="ctr" fontAlgn="base"/>
                      <a:endParaRPr lang="en-US" altLang="ja-JP"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B w="9525"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3643136747"/>
                  </a:ext>
                </a:extLst>
              </a:tr>
              <a:tr h="354362">
                <a:tc>
                  <a:txBody>
                    <a:bodyPr/>
                    <a:lstStyle/>
                    <a:p>
                      <a:pPr algn="ctr" fontAlgn="auto"/>
                      <a:r>
                        <a:rPr lang="en-US" sz="800" b="0" i="0" u="none" strike="noStrike">
                          <a:solidFill>
                            <a:srgbClr val="000000"/>
                          </a:solidFill>
                          <a:effectLst/>
                          <a:latin typeface="Meiryo UI"/>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l" fontAlgn="base"/>
                      <a:endParaRPr lang="en-US" altLang="ja-JP" sz="500" b="0"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r>
                        <a:rPr lang="en-US" altLang="ja-JP" sz="600" b="0" i="0" dirty="0">
                          <a:solidFill>
                            <a:srgbClr val="000000"/>
                          </a:solidFill>
                          <a:effectLst/>
                          <a:latin typeface="メイリオ" panose="020B0604030504040204" pitchFamily="50" charset="-128"/>
                          <a:ea typeface="メイリオ" panose="020B0604030504040204" pitchFamily="50" charset="-128"/>
                        </a:rPr>
                        <a:t>Motion</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Text</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r>
                        <a:rPr lang="en-US" altLang="ja-JP" sz="600" b="0" i="0" dirty="0">
                          <a:solidFill>
                            <a:srgbClr val="000000"/>
                          </a:solidFill>
                          <a:effectLst/>
                          <a:latin typeface="メイリオ" panose="020B0604030504040204" pitchFamily="50" charset="-128"/>
                          <a:ea typeface="メイリオ" panose="020B0604030504040204" pitchFamily="50" charset="-128"/>
                        </a:rPr>
                        <a:t>Asset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r>
                        <a:rPr lang="en-US" altLang="ja-JP" sz="600" b="0" i="0" dirty="0">
                          <a:solidFill>
                            <a:srgbClr val="000000"/>
                          </a:solidFill>
                          <a:effectLst/>
                          <a:latin typeface="メイリオ" panose="020B0604030504040204" pitchFamily="50" charset="-128"/>
                          <a:ea typeface="メイリオ" panose="020B0604030504040204" pitchFamily="50" charset="-128"/>
                        </a:rPr>
                        <a:t>Source File</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r>
                        <a:rPr lang="en-US" altLang="ja-JP" sz="600" b="0" i="0" dirty="0">
                          <a:solidFill>
                            <a:srgbClr val="000000"/>
                          </a:solidFill>
                          <a:effectLst/>
                          <a:latin typeface="メイリオ" panose="020B0604030504040204" pitchFamily="50" charset="-128"/>
                          <a:ea typeface="メイリオ" panose="020B0604030504040204" pitchFamily="50" charset="-128"/>
                        </a:rPr>
                        <a:t>Asset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tc>
                  <a:txBody>
                    <a:bodyPr/>
                    <a:lstStyle/>
                    <a:p>
                      <a:pPr algn="ctr" fontAlgn="base"/>
                      <a:r>
                        <a:rPr lang="en-US" altLang="ja-JP" sz="600" b="0" i="0" dirty="0">
                          <a:solidFill>
                            <a:srgbClr val="000000"/>
                          </a:solidFill>
                          <a:effectLst/>
                          <a:latin typeface="メイリオ" panose="020B0604030504040204" pitchFamily="50" charset="-128"/>
                          <a:ea typeface="メイリオ" panose="020B0604030504040204" pitchFamily="50" charset="-128"/>
                        </a:rPr>
                        <a:t>Source</a:t>
                      </a:r>
                      <a:r>
                        <a:rPr lang="ja-JP" altLang="en-US" sz="600" b="0" i="0" dirty="0">
                          <a:solidFill>
                            <a:srgbClr val="000000"/>
                          </a:solidFill>
                          <a:effectLst/>
                          <a:latin typeface="メイリオ" panose="020B0604030504040204" pitchFamily="50" charset="-128"/>
                          <a:ea typeface="メイリオ" panose="020B0604030504040204" pitchFamily="50" charset="-128"/>
                        </a:rPr>
                        <a:t> </a:t>
                      </a:r>
                      <a:r>
                        <a:rPr lang="en-US" altLang="ja-JP" sz="600" b="0" i="0" dirty="0">
                          <a:solidFill>
                            <a:srgbClr val="000000"/>
                          </a:solidFill>
                          <a:effectLst/>
                          <a:latin typeface="メイリオ" panose="020B0604030504040204" pitchFamily="50" charset="-128"/>
                          <a:ea typeface="メイリオ" panose="020B0604030504040204" pitchFamily="50" charset="-128"/>
                        </a:rPr>
                        <a:t>File</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589181615"/>
                  </a:ext>
                </a:extLst>
              </a:tr>
              <a:tr h="437462">
                <a:tc>
                  <a:txBody>
                    <a:bodyPr/>
                    <a:lstStyle/>
                    <a:p>
                      <a:pPr algn="ctr" fontAlgn="base"/>
                      <a:r>
                        <a:rPr lang="en-US" sz="600" b="0" i="0" u="none" strike="noStrike">
                          <a:solidFill>
                            <a:srgbClr val="000000"/>
                          </a:solidFill>
                          <a:effectLst/>
                          <a:latin typeface="Meiryo UI"/>
                        </a:rPr>
                        <a:t>1</a:t>
                      </a:r>
                      <a:r>
                        <a:rPr lang="en-US" sz="600" b="0" i="0">
                          <a:solidFill>
                            <a:srgbClr val="000000"/>
                          </a:solidFill>
                          <a:effectLst/>
                          <a:latin typeface="Meiryo UI"/>
                        </a:rPr>
                        <a:t>​</a:t>
                      </a:r>
                      <a:endParaRPr lang="en-US" sz="1400" b="0" i="0">
                        <a:solidFill>
                          <a:srgbClr val="000000"/>
                        </a:solidFill>
                        <a:effectLst/>
                        <a:latin typeface="Meiryo U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l"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Entry</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Greeting</a:t>
                      </a:r>
                      <a:r>
                        <a:rPr lang="ja-JP" altLang="en-US" sz="600" b="0" i="0" dirty="0">
                          <a:solidFill>
                            <a:srgbClr val="000000"/>
                          </a:solidFill>
                          <a:effectLst/>
                          <a:latin typeface="メイリオ" panose="020B0604030504040204" pitchFamily="50" charset="-128"/>
                          <a:ea typeface="メイリオ" panose="020B0604030504040204" pitchFamily="50" charset="-128"/>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ct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Hello!</a:t>
                      </a:r>
                    </a:p>
                  </a:txBody>
                  <a:tcPr marL="3887" marR="3887" marT="3887" marB="186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500" b="0" i="0" dirty="0">
                          <a:solidFill>
                            <a:srgbClr val="000000"/>
                          </a:solidFill>
                          <a:effectLst/>
                          <a:latin typeface="メイリオ" panose="020B0604030504040204" pitchFamily="50" charset="-128"/>
                          <a:ea typeface="メイリオ" panose="020B0604030504040204" pitchFamily="50" charset="-128"/>
                        </a:rPr>
                        <a:t>SB_20_SBob_001.png</a:t>
                      </a:r>
                      <a:endParaRPr lang="ja-JP" altLang="en-US" sz="5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500" b="0" i="0" dirty="0">
                          <a:solidFill>
                            <a:srgbClr val="000000"/>
                          </a:solidFill>
                          <a:effectLst/>
                          <a:latin typeface="メイリオ" panose="020B0604030504040204" pitchFamily="50" charset="-128"/>
                          <a:ea typeface="メイリオ" panose="020B0604030504040204" pitchFamily="50" charset="-128"/>
                        </a:rPr>
                        <a:t>SB_Pat_005.png</a:t>
                      </a:r>
                      <a:endParaRPr lang="ja-JP" altLang="en-US" sz="5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659473183"/>
                  </a:ext>
                </a:extLst>
              </a:tr>
              <a:tr h="437462">
                <a:tc>
                  <a:txBody>
                    <a:bodyPr/>
                    <a:lstStyle/>
                    <a:p>
                      <a:pPr algn="ctr" fontAlgn="base"/>
                      <a:r>
                        <a:rPr lang="ja-JP" altLang="en-US" sz="600" b="0" i="0" u="none" strike="noStrike">
                          <a:solidFill>
                            <a:srgbClr val="000000"/>
                          </a:solidFill>
                          <a:effectLst/>
                          <a:ea typeface="Meiryo UI" panose="020B0604030504040204" pitchFamily="50" charset="-128"/>
                        </a:rPr>
                        <a:t>２</a:t>
                      </a:r>
                      <a:r>
                        <a:rPr lang="ja-JP" altLang="en-US" sz="600" b="0" i="0">
                          <a:solidFill>
                            <a:srgbClr val="000000"/>
                          </a:solidFill>
                          <a:effectLst/>
                          <a:latin typeface="Meiryo UI" panose="020B0604030504040204" pitchFamily="50" charset="-128"/>
                        </a:rPr>
                        <a:t>​</a:t>
                      </a:r>
                      <a:endParaRPr lang="ja-JP" altLang="en-US" sz="1400" b="0" i="0">
                        <a:solidFill>
                          <a:srgbClr val="000000"/>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l"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Provoke</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Provoke</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Come on!</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887" marR="3887" marT="3887" marB="186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SB_SBob_410_spot.png</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SB_Classic_Pat_002_REV1.png</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4018266835"/>
                  </a:ext>
                </a:extLst>
              </a:tr>
              <a:tr h="596549">
                <a:tc>
                  <a:txBody>
                    <a:bodyPr/>
                    <a:lstStyle/>
                    <a:p>
                      <a:pPr algn="ctr" fontAlgn="base"/>
                      <a:r>
                        <a:rPr lang="en-US" sz="600" b="0" i="0" u="none" strike="noStrike">
                          <a:solidFill>
                            <a:srgbClr val="000000"/>
                          </a:solidFill>
                          <a:effectLst/>
                          <a:latin typeface="Meiryo UI"/>
                        </a:rPr>
                        <a:t>3</a:t>
                      </a:r>
                      <a:r>
                        <a:rPr lang="en-US" sz="600" b="0" i="0">
                          <a:solidFill>
                            <a:srgbClr val="000000"/>
                          </a:solidFill>
                          <a:effectLst/>
                          <a:latin typeface="Meiryo UI"/>
                        </a:rPr>
                        <a:t>​</a:t>
                      </a:r>
                      <a:endParaRPr lang="en-US" sz="1400" b="0" i="0">
                        <a:solidFill>
                          <a:srgbClr val="000000"/>
                        </a:solidFill>
                        <a:effectLst/>
                        <a:latin typeface="Meiryo U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l"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Won</a:t>
                      </a:r>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a</a:t>
                      </a:r>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race</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Happy</a:t>
                      </a:r>
                      <a:r>
                        <a:rPr lang="ja-JP" altLang="en-US" sz="600" b="0" i="0" dirty="0">
                          <a:solidFill>
                            <a:srgbClr val="000000"/>
                          </a:solidFill>
                          <a:effectLst/>
                          <a:latin typeface="メイリオ" panose="020B0604030504040204" pitchFamily="50" charset="-128"/>
                          <a:ea typeface="メイリオ" panose="020B0604030504040204" pitchFamily="50" charset="-128"/>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Yes!</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887" marR="3887" marT="3887" marB="186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500" b="0" i="0" dirty="0">
                          <a:solidFill>
                            <a:srgbClr val="000000"/>
                          </a:solidFill>
                          <a:effectLst/>
                          <a:latin typeface="メイリオ" panose="020B0604030504040204" pitchFamily="50" charset="-128"/>
                          <a:ea typeface="メイリオ" panose="020B0604030504040204" pitchFamily="50" charset="-128"/>
                        </a:rPr>
                        <a:t>SB_Prop_101_spot.png</a:t>
                      </a:r>
                      <a:endParaRPr lang="ja-JP" altLang="en-US" sz="5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500" b="0" i="0" dirty="0">
                          <a:solidFill>
                            <a:srgbClr val="000000"/>
                          </a:solidFill>
                          <a:effectLst/>
                          <a:latin typeface="メイリオ" panose="020B0604030504040204" pitchFamily="50" charset="-128"/>
                          <a:ea typeface="メイリオ" panose="020B0604030504040204" pitchFamily="50" charset="-128"/>
                        </a:rPr>
                        <a:t>SB_GTG_SS21_YS_Prop_010.png</a:t>
                      </a:r>
                      <a:endParaRPr lang="ja-JP" altLang="en-US" sz="5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340499701"/>
                  </a:ext>
                </a:extLst>
              </a:tr>
              <a:tr h="755621">
                <a:tc>
                  <a:txBody>
                    <a:bodyPr/>
                    <a:lstStyle/>
                    <a:p>
                      <a:pPr algn="ctr" fontAlgn="base"/>
                      <a:r>
                        <a:rPr lang="en-US" sz="600" b="0" i="0" u="none" strike="noStrike">
                          <a:solidFill>
                            <a:srgbClr val="000000"/>
                          </a:solidFill>
                          <a:effectLst/>
                          <a:latin typeface="Meiryo UI"/>
                        </a:rPr>
                        <a:t>4</a:t>
                      </a:r>
                      <a:r>
                        <a:rPr lang="en-US" sz="600" b="0" i="0">
                          <a:solidFill>
                            <a:srgbClr val="000000"/>
                          </a:solidFill>
                          <a:effectLst/>
                          <a:latin typeface="Meiryo UI"/>
                        </a:rPr>
                        <a:t>​</a:t>
                      </a:r>
                      <a:endParaRPr lang="en-US" sz="1400" b="0" i="0">
                        <a:solidFill>
                          <a:srgbClr val="000000"/>
                        </a:solidFill>
                        <a:effectLst/>
                        <a:latin typeface="Meiryo U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l"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Lost</a:t>
                      </a:r>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a</a:t>
                      </a:r>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race</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Disappointed</a:t>
                      </a:r>
                      <a:r>
                        <a:rPr lang="ja-JP" altLang="en-US" sz="600" b="0" i="0" dirty="0">
                          <a:solidFill>
                            <a:srgbClr val="000000"/>
                          </a:solidFill>
                          <a:effectLst/>
                          <a:latin typeface="メイリオ" panose="020B0604030504040204" pitchFamily="50" charset="-128"/>
                          <a:ea typeface="メイリオ" panose="020B0604030504040204" pitchFamily="50" charset="-128"/>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err="1">
                          <a:solidFill>
                            <a:srgbClr val="000000"/>
                          </a:solidFill>
                          <a:effectLst/>
                          <a:latin typeface="メイリオ" panose="020B0604030504040204" pitchFamily="50" charset="-128"/>
                          <a:ea typeface="メイリオ" panose="020B0604030504040204" pitchFamily="50" charset="-128"/>
                        </a:rPr>
                        <a:t>Ohh</a:t>
                      </a: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887" marR="3887" marT="3887" marB="186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a:endParaRPr kumimoji="1" lang="ja-JP" altLang="en-US" sz="600" dirty="0">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da-DK" altLang="ja-JP" sz="500" b="0" i="0" dirty="0">
                          <a:solidFill>
                            <a:srgbClr val="000000"/>
                          </a:solidFill>
                          <a:effectLst/>
                          <a:latin typeface="メイリオ" panose="020B0604030504040204" pitchFamily="50" charset="-128"/>
                          <a:ea typeface="メイリオ" panose="020B0604030504040204" pitchFamily="50" charset="-128"/>
                        </a:rPr>
                        <a:t>SB_SBob_179_REV1.png</a:t>
                      </a:r>
                      <a:endParaRPr lang="ja-JP" altLang="en-US" sz="5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500" b="0" i="0" dirty="0">
                          <a:solidFill>
                            <a:srgbClr val="000000"/>
                          </a:solidFill>
                          <a:effectLst/>
                          <a:latin typeface="メイリオ" panose="020B0604030504040204" pitchFamily="50" charset="-128"/>
                          <a:ea typeface="メイリオ" panose="020B0604030504040204" pitchFamily="50" charset="-128"/>
                        </a:rPr>
                        <a:t>SB_Pat_166.png</a:t>
                      </a:r>
                      <a:endParaRPr lang="ja-JP" altLang="en-US" sz="5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3967209789"/>
                  </a:ext>
                </a:extLst>
              </a:tr>
              <a:tr h="437462">
                <a:tc>
                  <a:txBody>
                    <a:bodyPr/>
                    <a:lstStyle/>
                    <a:p>
                      <a:pPr algn="ctr" fontAlgn="base"/>
                      <a:r>
                        <a:rPr lang="en-US" sz="600" b="0" i="0" u="none" strike="noStrike">
                          <a:solidFill>
                            <a:srgbClr val="000000"/>
                          </a:solidFill>
                          <a:effectLst/>
                          <a:latin typeface="Meiryo UI"/>
                        </a:rPr>
                        <a:t>5</a:t>
                      </a:r>
                      <a:r>
                        <a:rPr lang="en-US" sz="600" b="0" i="0">
                          <a:solidFill>
                            <a:srgbClr val="000000"/>
                          </a:solidFill>
                          <a:effectLst/>
                          <a:latin typeface="Meiryo UI"/>
                        </a:rPr>
                        <a:t>​</a:t>
                      </a:r>
                      <a:endParaRPr lang="en-US" sz="1400" b="0" i="0">
                        <a:solidFill>
                          <a:srgbClr val="000000"/>
                        </a:solidFill>
                        <a:effectLst/>
                        <a:latin typeface="Meiryo U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l"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Exit</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Greeting</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Bye</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887" marR="3887" marT="3887" marB="186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SB_GTG_SS21_RH2_SBob_002_alt.png</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SB_Pat_053.png</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993764752"/>
                  </a:ext>
                </a:extLst>
              </a:tr>
              <a:tr h="755621">
                <a:tc>
                  <a:txBody>
                    <a:bodyPr/>
                    <a:lstStyle/>
                    <a:p>
                      <a:pPr algn="ctr" fontAlgn="base"/>
                      <a:r>
                        <a:rPr lang="en-US" sz="600" b="0" i="0" u="none" strike="noStrike" dirty="0">
                          <a:solidFill>
                            <a:srgbClr val="000000"/>
                          </a:solidFill>
                          <a:effectLst/>
                          <a:latin typeface="Meiryo UI"/>
                        </a:rPr>
                        <a:t>6</a:t>
                      </a:r>
                      <a:endParaRPr lang="en-US" sz="1400" b="0" i="0" dirty="0">
                        <a:solidFill>
                          <a:srgbClr val="000000"/>
                        </a:solidFill>
                        <a:effectLst/>
                        <a:latin typeface="Meiryo UI"/>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l"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Like/good</a:t>
                      </a:r>
                      <a:b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b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(Compliment/Agreement)</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algn="ctr" fontAlgn="base"/>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Yeah</a:t>
                      </a: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Good!</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887" marR="3887" marT="3887" marB="186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lang="ja-JP" altLang="en-US" sz="600" b="0" i="0" dirty="0">
                        <a:solidFill>
                          <a:srgbClr val="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500" b="0" i="0" dirty="0">
                          <a:solidFill>
                            <a:sysClr val="windowText" lastClr="000000"/>
                          </a:solidFill>
                          <a:effectLst/>
                          <a:latin typeface="メイリオ" panose="020B0604030504040204" pitchFamily="50" charset="-128"/>
                          <a:ea typeface="メイリオ" panose="020B0604030504040204" pitchFamily="50" charset="-128"/>
                        </a:rPr>
                        <a:t>SB_Grp_115_flop_REV.png</a:t>
                      </a:r>
                      <a:endParaRPr lang="ja-JP" altLang="en-US" sz="500" b="0" i="0" dirty="0">
                        <a:solidFill>
                          <a:sysClr val="windowText" lastClr="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lang="ja-JP" altLang="en-US" sz="600" b="0" i="0" dirty="0">
                        <a:solidFill>
                          <a:sysClr val="windowText" lastClr="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ja-JP" sz="500" b="0" i="0" dirty="0">
                          <a:solidFill>
                            <a:sysClr val="windowText" lastClr="000000"/>
                          </a:solidFill>
                          <a:effectLst/>
                          <a:latin typeface="メイリオ" panose="020B0604030504040204" pitchFamily="50" charset="-128"/>
                          <a:ea typeface="メイリオ" panose="020B0604030504040204" pitchFamily="50" charset="-128"/>
                        </a:rPr>
                        <a:t>SB_Grp_115_flop_REV.png</a:t>
                      </a:r>
                      <a:endParaRPr lang="ja-JP" altLang="en-US" sz="500" b="0" i="0" dirty="0">
                        <a:solidFill>
                          <a:sysClr val="windowText" lastClr="000000"/>
                        </a:solidFill>
                        <a:effectLst/>
                        <a:latin typeface="メイリオ" panose="020B0604030504040204" pitchFamily="50" charset="-128"/>
                        <a:ea typeface="メイリオ" panose="020B0604030504040204" pitchFamily="50" charset="-12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2894406249"/>
                  </a:ext>
                </a:extLst>
              </a:tr>
            </a:tbl>
          </a:graphicData>
        </a:graphic>
      </p:graphicFrame>
      <p:sp>
        <p:nvSpPr>
          <p:cNvPr id="7" name="Rectangle 1">
            <a:extLst>
              <a:ext uri="{FF2B5EF4-FFF2-40B4-BE49-F238E27FC236}">
                <a16:creationId xmlns:a16="http://schemas.microsoft.com/office/drawing/2014/main" id="{091188FA-6FCC-5012-AB89-01ADBA45926D}"/>
              </a:ext>
            </a:extLst>
          </p:cNvPr>
          <p:cNvSpPr>
            <a:spLocks noChangeArrowheads="1"/>
          </p:cNvSpPr>
          <p:nvPr/>
        </p:nvSpPr>
        <p:spPr bwMode="auto">
          <a:xfrm>
            <a:off x="6909249" y="183251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a:t>
            </a:r>
            <a:endParaRPr kumimoji="0" lang="ja-JP" altLang="ja-JP"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テキスト ボックス 5">
            <a:extLst>
              <a:ext uri="{FF2B5EF4-FFF2-40B4-BE49-F238E27FC236}">
                <a16:creationId xmlns:a16="http://schemas.microsoft.com/office/drawing/2014/main" id="{1E008B70-B38C-A88E-0B56-D7111926E17D}"/>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Chat Stamps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25" name="タイトル 1">
            <a:extLst>
              <a:ext uri="{FF2B5EF4-FFF2-40B4-BE49-F238E27FC236}">
                <a16:creationId xmlns:a16="http://schemas.microsoft.com/office/drawing/2014/main" id="{64D4B56A-7A8B-AB51-ABEB-E4108CBFFB3F}"/>
              </a:ext>
            </a:extLst>
          </p:cNvPr>
          <p:cNvSpPr txBox="1">
            <a:spLocks/>
          </p:cNvSpPr>
          <p:nvPr/>
        </p:nvSpPr>
        <p:spPr>
          <a:xfrm>
            <a:off x="483815" y="811027"/>
            <a:ext cx="11279187" cy="179701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These</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are</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used</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in</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the</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online</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lobby for communication between players, and can only be used when driving as SpongeBob or Patrick. The assets include general text like “Yes!” and “Bye” which are common across all stamps.</a:t>
            </a:r>
            <a:endParaRPr lang="ja-JP" altLang="en-US" sz="1600" b="1" dirty="0">
              <a:solidFill>
                <a:schemeClr val="tx1"/>
              </a:solidFill>
              <a:latin typeface="メイリオ" panose="020B0604030504040204" pitchFamily="50" charset="-128"/>
              <a:ea typeface="メイリオ" panose="020B0604030504040204" pitchFamily="50" charset="-128"/>
            </a:endParaRPr>
          </a:p>
        </p:txBody>
      </p:sp>
      <p:pic>
        <p:nvPicPr>
          <p:cNvPr id="3" name="図 2" descr="屋内, コンピュータ, テーブル, 座る が含まれている画像&#10;&#10;自動的に生成された説明">
            <a:extLst>
              <a:ext uri="{FF2B5EF4-FFF2-40B4-BE49-F238E27FC236}">
                <a16:creationId xmlns:a16="http://schemas.microsoft.com/office/drawing/2014/main" id="{8B0A3471-7559-A134-DCD8-9367F52A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210" y="1909631"/>
            <a:ext cx="3788596" cy="2131085"/>
          </a:xfrm>
          <a:prstGeom prst="rect">
            <a:avLst/>
          </a:prstGeom>
        </p:spPr>
      </p:pic>
      <p:pic>
        <p:nvPicPr>
          <p:cNvPr id="11" name="図 10" descr="屋内, コンピュータ, テーブル, 座る が含まれている画像&#10;&#10;自動的に生成された説明">
            <a:extLst>
              <a:ext uri="{FF2B5EF4-FFF2-40B4-BE49-F238E27FC236}">
                <a16:creationId xmlns:a16="http://schemas.microsoft.com/office/drawing/2014/main" id="{B97C3557-834F-302E-77F4-89A0175B3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211" y="4130845"/>
            <a:ext cx="3788596" cy="2131085"/>
          </a:xfrm>
          <a:prstGeom prst="rect">
            <a:avLst/>
          </a:prstGeom>
        </p:spPr>
      </p:pic>
      <p:pic>
        <p:nvPicPr>
          <p:cNvPr id="38" name="図 37" descr="図形, 円&#10;&#10;自動的に生成された説明">
            <a:extLst>
              <a:ext uri="{FF2B5EF4-FFF2-40B4-BE49-F238E27FC236}">
                <a16:creationId xmlns:a16="http://schemas.microsoft.com/office/drawing/2014/main" id="{5707101B-DEF4-9EE3-3725-36040CC76F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5745" y="2618866"/>
            <a:ext cx="533050" cy="533050"/>
          </a:xfrm>
          <a:prstGeom prst="rect">
            <a:avLst/>
          </a:prstGeom>
        </p:spPr>
      </p:pic>
      <p:pic>
        <p:nvPicPr>
          <p:cNvPr id="42" name="図 41">
            <a:extLst>
              <a:ext uri="{FF2B5EF4-FFF2-40B4-BE49-F238E27FC236}">
                <a16:creationId xmlns:a16="http://schemas.microsoft.com/office/drawing/2014/main" id="{20DAE088-BBDD-D07A-BFA0-835B3A09B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7209" y="3558683"/>
            <a:ext cx="565159" cy="565159"/>
          </a:xfrm>
          <a:prstGeom prst="rect">
            <a:avLst/>
          </a:prstGeom>
        </p:spPr>
      </p:pic>
      <p:pic>
        <p:nvPicPr>
          <p:cNvPr id="47" name="図 46">
            <a:extLst>
              <a:ext uri="{FF2B5EF4-FFF2-40B4-BE49-F238E27FC236}">
                <a16:creationId xmlns:a16="http://schemas.microsoft.com/office/drawing/2014/main" id="{66E1EC37-4AFF-290C-C2EA-5E0806AC8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2796" y="4190303"/>
            <a:ext cx="633984" cy="633984"/>
          </a:xfrm>
          <a:prstGeom prst="rect">
            <a:avLst/>
          </a:prstGeom>
        </p:spPr>
      </p:pic>
      <p:pic>
        <p:nvPicPr>
          <p:cNvPr id="49" name="図 48" descr="ゲームのキャラクター&#10;&#10;低い精度で自動的に生成された説明">
            <a:extLst>
              <a:ext uri="{FF2B5EF4-FFF2-40B4-BE49-F238E27FC236}">
                <a16:creationId xmlns:a16="http://schemas.microsoft.com/office/drawing/2014/main" id="{E79F04A8-D2F4-1037-3DD7-56A60673BE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0092" y="4851222"/>
            <a:ext cx="565158" cy="565158"/>
          </a:xfrm>
          <a:prstGeom prst="rect">
            <a:avLst/>
          </a:prstGeom>
        </p:spPr>
      </p:pic>
      <p:pic>
        <p:nvPicPr>
          <p:cNvPr id="53" name="図 52" descr="文字と絵が描かれた絵&#10;&#10;低い精度で自動的に生成された説明">
            <a:extLst>
              <a:ext uri="{FF2B5EF4-FFF2-40B4-BE49-F238E27FC236}">
                <a16:creationId xmlns:a16="http://schemas.microsoft.com/office/drawing/2014/main" id="{82332977-8C47-A191-4735-63758959B1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8478" y="3042874"/>
            <a:ext cx="533050" cy="533050"/>
          </a:xfrm>
          <a:prstGeom prst="rect">
            <a:avLst/>
          </a:prstGeom>
        </p:spPr>
      </p:pic>
      <p:pic>
        <p:nvPicPr>
          <p:cNvPr id="55" name="図 54" descr="図形&#10;&#10;自動的に生成された説明">
            <a:extLst>
              <a:ext uri="{FF2B5EF4-FFF2-40B4-BE49-F238E27FC236}">
                <a16:creationId xmlns:a16="http://schemas.microsoft.com/office/drawing/2014/main" id="{B4A8EE15-9325-45E7-2301-622D6ED183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4377" y="3528701"/>
            <a:ext cx="567190" cy="567190"/>
          </a:xfrm>
          <a:prstGeom prst="rect">
            <a:avLst/>
          </a:prstGeom>
        </p:spPr>
      </p:pic>
      <p:pic>
        <p:nvPicPr>
          <p:cNvPr id="57" name="図 56">
            <a:extLst>
              <a:ext uri="{FF2B5EF4-FFF2-40B4-BE49-F238E27FC236}">
                <a16:creationId xmlns:a16="http://schemas.microsoft.com/office/drawing/2014/main" id="{9CB92900-84FC-2634-F7D8-8BE7B48D5B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8478" y="4237536"/>
            <a:ext cx="567190" cy="567190"/>
          </a:xfrm>
          <a:prstGeom prst="rect">
            <a:avLst/>
          </a:prstGeom>
        </p:spPr>
      </p:pic>
      <p:pic>
        <p:nvPicPr>
          <p:cNvPr id="59" name="図 58" descr="アイコン が含まれている画像&#10;&#10;自動的に生成された説明">
            <a:extLst>
              <a:ext uri="{FF2B5EF4-FFF2-40B4-BE49-F238E27FC236}">
                <a16:creationId xmlns:a16="http://schemas.microsoft.com/office/drawing/2014/main" id="{51301EB6-F240-4731-90B7-D575CB69451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4414" y="4850390"/>
            <a:ext cx="565158" cy="565158"/>
          </a:xfrm>
          <a:prstGeom prst="rect">
            <a:avLst/>
          </a:prstGeom>
        </p:spPr>
      </p:pic>
      <p:pic>
        <p:nvPicPr>
          <p:cNvPr id="61" name="図 60" descr="部屋 が含まれている画像&#10;&#10;自動的に生成された説明">
            <a:extLst>
              <a:ext uri="{FF2B5EF4-FFF2-40B4-BE49-F238E27FC236}">
                <a16:creationId xmlns:a16="http://schemas.microsoft.com/office/drawing/2014/main" id="{0A66C451-D481-8A08-7DD5-83D28436F9B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79251" y="5395755"/>
            <a:ext cx="661074" cy="661074"/>
          </a:xfrm>
          <a:prstGeom prst="rect">
            <a:avLst/>
          </a:prstGeom>
        </p:spPr>
      </p:pic>
      <p:pic>
        <p:nvPicPr>
          <p:cNvPr id="63" name="図 62" descr="図形&#10;&#10;自動的に生成された説明">
            <a:extLst>
              <a:ext uri="{FF2B5EF4-FFF2-40B4-BE49-F238E27FC236}">
                <a16:creationId xmlns:a16="http://schemas.microsoft.com/office/drawing/2014/main" id="{48314A57-3A7F-A58C-654C-3E5D6C8CA4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10092" y="2615923"/>
            <a:ext cx="533049" cy="533049"/>
          </a:xfrm>
          <a:prstGeom prst="rect">
            <a:avLst/>
          </a:prstGeom>
        </p:spPr>
      </p:pic>
      <p:pic>
        <p:nvPicPr>
          <p:cNvPr id="65" name="図 64" descr="記号, コンピュータ, 部屋 が含まれている画像&#10;&#10;自動的に生成された説明">
            <a:extLst>
              <a:ext uri="{FF2B5EF4-FFF2-40B4-BE49-F238E27FC236}">
                <a16:creationId xmlns:a16="http://schemas.microsoft.com/office/drawing/2014/main" id="{E2EB116B-FD4B-2919-34FA-6589EFEB89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20148" y="3060115"/>
            <a:ext cx="533049" cy="533049"/>
          </a:xfrm>
          <a:prstGeom prst="rect">
            <a:avLst/>
          </a:prstGeom>
        </p:spPr>
      </p:pic>
      <p:pic>
        <p:nvPicPr>
          <p:cNvPr id="66" name="図 65" descr="部屋 が含まれている画像&#10;&#10;自動的に生成された説明">
            <a:extLst>
              <a:ext uri="{FF2B5EF4-FFF2-40B4-BE49-F238E27FC236}">
                <a16:creationId xmlns:a16="http://schemas.microsoft.com/office/drawing/2014/main" id="{5F49CEEF-D384-3C78-3D82-A11699CB7C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18176" y="5395755"/>
            <a:ext cx="661074" cy="661074"/>
          </a:xfrm>
          <a:prstGeom prst="rect">
            <a:avLst/>
          </a:prstGeom>
        </p:spPr>
      </p:pic>
    </p:spTree>
    <p:extLst>
      <p:ext uri="{BB962C8B-B14F-4D97-AF65-F5344CB8AC3E}">
        <p14:creationId xmlns:p14="http://schemas.microsoft.com/office/powerpoint/2010/main" val="1931875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表 27">
            <a:extLst>
              <a:ext uri="{FF2B5EF4-FFF2-40B4-BE49-F238E27FC236}">
                <a16:creationId xmlns:a16="http://schemas.microsoft.com/office/drawing/2014/main" id="{160FEB99-7883-7B35-898F-768B701018C1}"/>
              </a:ext>
            </a:extLst>
          </p:cNvPr>
          <p:cNvGraphicFramePr>
            <a:graphicFrameLocks noGrp="1"/>
          </p:cNvGraphicFramePr>
          <p:nvPr>
            <p:extLst>
              <p:ext uri="{D42A27DB-BD31-4B8C-83A1-F6EECF244321}">
                <p14:modId xmlns:p14="http://schemas.microsoft.com/office/powerpoint/2010/main" val="1662141449"/>
              </p:ext>
            </p:extLst>
          </p:nvPr>
        </p:nvGraphicFramePr>
        <p:xfrm>
          <a:off x="5987636" y="1413921"/>
          <a:ext cx="5720549" cy="4679999"/>
        </p:xfrm>
        <a:graphic>
          <a:graphicData uri="http://schemas.openxmlformats.org/drawingml/2006/table">
            <a:tbl>
              <a:tblPr/>
              <a:tblGrid>
                <a:gridCol w="233987">
                  <a:extLst>
                    <a:ext uri="{9D8B030D-6E8A-4147-A177-3AD203B41FA5}">
                      <a16:colId xmlns:a16="http://schemas.microsoft.com/office/drawing/2014/main" val="2092608578"/>
                    </a:ext>
                  </a:extLst>
                </a:gridCol>
                <a:gridCol w="1317431">
                  <a:extLst>
                    <a:ext uri="{9D8B030D-6E8A-4147-A177-3AD203B41FA5}">
                      <a16:colId xmlns:a16="http://schemas.microsoft.com/office/drawing/2014/main" val="4246858824"/>
                    </a:ext>
                  </a:extLst>
                </a:gridCol>
                <a:gridCol w="2091285">
                  <a:extLst>
                    <a:ext uri="{9D8B030D-6E8A-4147-A177-3AD203B41FA5}">
                      <a16:colId xmlns:a16="http://schemas.microsoft.com/office/drawing/2014/main" val="1135067276"/>
                    </a:ext>
                  </a:extLst>
                </a:gridCol>
                <a:gridCol w="2077846">
                  <a:extLst>
                    <a:ext uri="{9D8B030D-6E8A-4147-A177-3AD203B41FA5}">
                      <a16:colId xmlns:a16="http://schemas.microsoft.com/office/drawing/2014/main" val="2098223452"/>
                    </a:ext>
                  </a:extLst>
                </a:gridCol>
              </a:tblGrid>
              <a:tr h="354245">
                <a:tc>
                  <a:txBody>
                    <a:bodyPr/>
                    <a:lstStyle/>
                    <a:p>
                      <a:pPr algn="ctr" fontAlgn="ct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Image</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Stamp</a:t>
                      </a:r>
                      <a:endParaRPr 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Source File</a:t>
                      </a:r>
                      <a:endParaRPr 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9511167"/>
                  </a:ext>
                </a:extLst>
              </a:tr>
              <a:tr h="720959">
                <a:tc>
                  <a:txBody>
                    <a:bodyPr/>
                    <a:lstStyle/>
                    <a:p>
                      <a:pPr lvl="0" algn="ctr">
                        <a:buNone/>
                      </a:pPr>
                      <a:r>
                        <a:rPr lang="en-US" altLang="ja-JP" sz="1050" b="0" i="0" u="none" strike="noStrike">
                          <a:solidFill>
                            <a:srgbClr val="000000"/>
                          </a:solidFill>
                          <a:effectLst/>
                          <a:latin typeface="メイリオ" panose="020B0604030504040204" pitchFamily="50" charset="-128"/>
                          <a:ea typeface="メイリオ" panose="020B0604030504040204" pitchFamily="50" charset="-128"/>
                        </a:rPr>
                        <a:t>1</a:t>
                      </a:r>
                      <a:endParaRPr lang="ja-JP" altLang="en-US" sz="1050" b="0" i="0" u="none" strike="noStrike">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endParaRPr lang="ja-JP" sz="1050" b="0" i="0" u="none" strike="noStrike" noProof="0">
                        <a:solidFill>
                          <a:srgbClr val="000000"/>
                        </a:solidFill>
                        <a:effectLst/>
                        <a:latin typeface="メイリオ" panose="020B0604030504040204" pitchFamily="50" charset="-128"/>
                        <a:ea typeface="メイリオ" panose="020B0604030504040204" pitchFamily="50" charset="-128"/>
                      </a:endParaRPr>
                    </a:p>
                  </a:txBody>
                  <a:tcPr marL="6676" marR="6676" marT="6676" marB="3204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latin typeface="メイリオ" panose="020B0604030504040204" pitchFamily="50" charset="-128"/>
                          <a:ea typeface="メイリオ" panose="020B0604030504040204" pitchFamily="50" charset="-128"/>
                        </a:rPr>
                        <a:t>SpongeBob Sticker 1</a:t>
                      </a:r>
                    </a:p>
                  </a:txBody>
                  <a:tcPr marL="6676" marR="6676" marT="6676" marB="3204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latin typeface="メイリオ" panose="020B0604030504040204" pitchFamily="50" charset="-128"/>
                          <a:ea typeface="メイリオ" panose="020B0604030504040204" pitchFamily="50" charset="-128"/>
                        </a:rPr>
                        <a:t>SB_SBob_039_REV.png</a:t>
                      </a:r>
                      <a:endParaRPr kumimoji="1" lang="ja-JP" altLang="en-US" sz="800" b="1" dirty="0">
                        <a:latin typeface="メイリオ" panose="020B0604030504040204" pitchFamily="50" charset="-128"/>
                        <a:ea typeface="メイリオ" panose="020B0604030504040204" pitchFamily="50" charset="-128"/>
                      </a:endParaRPr>
                    </a:p>
                  </a:txBody>
                  <a:tcPr marL="6676" marR="6676" marT="6676" marB="3204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3362504705"/>
                  </a:ext>
                </a:extLst>
              </a:tr>
              <a:tr h="720959">
                <a:tc>
                  <a:txBody>
                    <a:bodyPr/>
                    <a:lstStyle/>
                    <a:p>
                      <a:pPr lvl="0" algn="ctr">
                        <a:buNone/>
                      </a:pPr>
                      <a:r>
                        <a:rPr lang="en-US" altLang="ja-JP" sz="1050" b="0" i="0" u="none" strike="noStrike">
                          <a:solidFill>
                            <a:srgbClr val="000000"/>
                          </a:solidFill>
                          <a:effectLst/>
                          <a:latin typeface="メイリオ" panose="020B0604030504040204" pitchFamily="50" charset="-128"/>
                          <a:ea typeface="メイリオ" panose="020B0604030504040204" pitchFamily="50" charset="-128"/>
                        </a:rPr>
                        <a:t>2</a:t>
                      </a:r>
                      <a:endParaRPr lang="ja-JP" altLang="en-US" sz="1050" b="0" i="0" u="none" strike="noStrike">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endParaRPr lang="ja-JP" sz="1050" b="0" i="0" u="none" strike="noStrike" noProof="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latin typeface="メイリオ" panose="020B0604030504040204" pitchFamily="50" charset="-128"/>
                          <a:ea typeface="メイリオ" panose="020B0604030504040204" pitchFamily="50" charset="-128"/>
                        </a:rPr>
                        <a:t>SpongeBob Sticker 2</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sv-SE" altLang="ja-JP" sz="800" b="1" dirty="0">
                          <a:latin typeface="メイリオ" panose="020B0604030504040204" pitchFamily="50" charset="-128"/>
                          <a:ea typeface="メイリオ" panose="020B0604030504040204" pitchFamily="50" charset="-128"/>
                        </a:rPr>
                        <a:t>SB_Pat_142_alt.png</a:t>
                      </a:r>
                      <a:endParaRPr kumimoji="1" lang="ja-JP" altLang="en-US" sz="800" b="1" dirty="0">
                        <a:latin typeface="メイリオ" panose="020B0604030504040204" pitchFamily="50" charset="-128"/>
                        <a:ea typeface="メイリオ" panose="020B0604030504040204" pitchFamily="50" charset="-128"/>
                      </a:endParaRPr>
                    </a:p>
                  </a:txBody>
                  <a:tcPr marL="6676" marR="6676" marT="6676" marB="3204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568705455"/>
                  </a:ext>
                </a:extLst>
              </a:tr>
              <a:tr h="720959">
                <a:tc>
                  <a:txBody>
                    <a:bodyPr/>
                    <a:lstStyle/>
                    <a:p>
                      <a:pPr lvl="0" algn="ctr">
                        <a:buNone/>
                      </a:pPr>
                      <a:r>
                        <a:rPr lang="en-US" altLang="ja-JP" sz="1050" b="0" i="0" u="none" strike="noStrike">
                          <a:solidFill>
                            <a:srgbClr val="000000"/>
                          </a:solidFill>
                          <a:effectLst/>
                          <a:latin typeface="メイリオ" panose="020B0604030504040204" pitchFamily="50" charset="-128"/>
                          <a:ea typeface="メイリオ" panose="020B0604030504040204" pitchFamily="50" charset="-128"/>
                        </a:rPr>
                        <a:t>3</a:t>
                      </a:r>
                      <a:endParaRPr lang="ja-JP" altLang="en-US" sz="1050" b="0" i="0" u="none" strike="noStrike">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lgn="ctr">
                        <a:buNone/>
                      </a:pPr>
                      <a:endParaRPr lang="ja-JP" sz="1050" b="0" i="0" u="none" strike="noStrike" noProof="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latin typeface="メイリオ" panose="020B0604030504040204" pitchFamily="50" charset="-128"/>
                          <a:ea typeface="メイリオ" panose="020B0604030504040204" pitchFamily="50" charset="-128"/>
                        </a:rPr>
                        <a:t>SpongeBob Sticker 3</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latin typeface="メイリオ" panose="020B0604030504040204" pitchFamily="50" charset="-128"/>
                          <a:ea typeface="メイリオ" panose="020B0604030504040204" pitchFamily="50" charset="-128"/>
                        </a:rPr>
                        <a:t>SB_Squid_008_REV.png</a:t>
                      </a:r>
                      <a:endParaRPr kumimoji="1" lang="ja-JP" altLang="en-US" sz="800" b="1" dirty="0">
                        <a:latin typeface="メイリオ" panose="020B0604030504040204" pitchFamily="50" charset="-128"/>
                        <a:ea typeface="メイリオ" panose="020B0604030504040204" pitchFamily="50" charset="-128"/>
                      </a:endParaRPr>
                    </a:p>
                  </a:txBody>
                  <a:tcPr marL="6676" marR="6676" marT="6676" marB="3204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3972984305"/>
                  </a:ext>
                </a:extLst>
              </a:tr>
              <a:tr h="720959">
                <a:tc>
                  <a:txBody>
                    <a:bodyPr/>
                    <a:lstStyle/>
                    <a:p>
                      <a:pPr lvl="0" algn="ctr">
                        <a:buNone/>
                      </a:pPr>
                      <a:r>
                        <a:rPr lang="en-US" altLang="ja-JP" sz="1050" b="0" i="0" u="none" strike="noStrike">
                          <a:solidFill>
                            <a:srgbClr val="000000"/>
                          </a:solidFill>
                          <a:effectLst/>
                          <a:latin typeface="メイリオ" panose="020B0604030504040204" pitchFamily="50" charset="-128"/>
                          <a:ea typeface="メイリオ" panose="020B0604030504040204" pitchFamily="50" charset="-128"/>
                        </a:rPr>
                        <a:t>4</a:t>
                      </a:r>
                      <a:endParaRPr lang="ja-JP" altLang="en-US" sz="1050" b="0" i="0" u="none" strike="noStrike">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endParaRPr lang="ja-JP" sz="1050" b="0" i="0" u="none" strike="noStrike" noProof="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latin typeface="メイリオ" panose="020B0604030504040204" pitchFamily="50" charset="-128"/>
                          <a:ea typeface="メイリオ" panose="020B0604030504040204" pitchFamily="50" charset="-128"/>
                        </a:rPr>
                        <a:t>SpongeBob Sticker 4</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latin typeface="メイリオ" panose="020B0604030504040204" pitchFamily="50" charset="-128"/>
                          <a:ea typeface="メイリオ" panose="020B0604030504040204" pitchFamily="50" charset="-128"/>
                        </a:rPr>
                        <a:t>SB_Classic_Sandy_004_REV2.png</a:t>
                      </a:r>
                      <a:endParaRPr kumimoji="1" lang="ja-JP" altLang="en-US" sz="800" b="1" dirty="0">
                        <a:latin typeface="メイリオ" panose="020B0604030504040204" pitchFamily="50" charset="-128"/>
                        <a:ea typeface="メイリオ" panose="020B0604030504040204" pitchFamily="50" charset="-128"/>
                      </a:endParaRPr>
                    </a:p>
                  </a:txBody>
                  <a:tcPr marL="6676" marR="6676" marT="6676" marB="3204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1197849155"/>
                  </a:ext>
                </a:extLst>
              </a:tr>
              <a:tr h="720959">
                <a:tc>
                  <a:txBody>
                    <a:bodyPr/>
                    <a:lstStyle/>
                    <a:p>
                      <a:pPr lvl="0" algn="ctr">
                        <a:buNone/>
                      </a:pPr>
                      <a:r>
                        <a:rPr lang="en-US" altLang="ja-JP" sz="1050" b="0" i="0" u="none" strike="noStrike">
                          <a:solidFill>
                            <a:srgbClr val="000000"/>
                          </a:solidFill>
                          <a:effectLst/>
                          <a:latin typeface="メイリオ" panose="020B0604030504040204" pitchFamily="50" charset="-128"/>
                          <a:ea typeface="メイリオ" panose="020B0604030504040204" pitchFamily="50" charset="-128"/>
                        </a:rPr>
                        <a:t>5</a:t>
                      </a:r>
                      <a:endParaRPr lang="ja-JP" altLang="en-US" sz="1050" b="0" i="0" u="none" strike="noStrike">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endParaRPr lang="ja-JP" sz="1050" b="0" i="0" u="none" strike="noStrike" noProof="0"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latin typeface="メイリオ" panose="020B0604030504040204" pitchFamily="50" charset="-128"/>
                          <a:ea typeface="メイリオ" panose="020B0604030504040204" pitchFamily="50" charset="-128"/>
                        </a:rPr>
                        <a:t>SpongeBob Sticker 5</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SB_SUP_KK_MrK_003.png</a:t>
                      </a:r>
                      <a:endPar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3953845484"/>
                  </a:ext>
                </a:extLst>
              </a:tr>
              <a:tr h="720959">
                <a:tc>
                  <a:txBody>
                    <a:bodyPr/>
                    <a:lstStyle/>
                    <a:p>
                      <a:pPr lvl="0" algn="ctr">
                        <a:buNone/>
                      </a:pPr>
                      <a:r>
                        <a:rPr lang="en-US" altLang="ja-JP" sz="1050" b="0" i="0" u="none" strike="noStrike">
                          <a:solidFill>
                            <a:srgbClr val="000000"/>
                          </a:solidFill>
                          <a:effectLst/>
                          <a:latin typeface="メイリオ" panose="020B0604030504040204" pitchFamily="50" charset="-128"/>
                          <a:ea typeface="メイリオ" panose="020B0604030504040204" pitchFamily="50" charset="-128"/>
                        </a:rPr>
                        <a:t>6</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endParaRPr lang="ja-JP" sz="1050" b="0" i="0" u="none" strike="noStrike" noProof="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latin typeface="メイリオ" panose="020B0604030504040204" pitchFamily="50" charset="-128"/>
                          <a:ea typeface="メイリオ" panose="020B0604030504040204" pitchFamily="50" charset="-128"/>
                        </a:rPr>
                        <a:t>SpongeBob Sticker 6</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SB_Pktn_036_REV.png</a:t>
                      </a:r>
                      <a:endPar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772762852"/>
                  </a:ext>
                </a:extLst>
              </a:tr>
            </a:tbl>
          </a:graphicData>
        </a:graphic>
      </p:graphicFrame>
      <p:sp>
        <p:nvSpPr>
          <p:cNvPr id="14" name="テキスト ボックス 13">
            <a:extLst>
              <a:ext uri="{FF2B5EF4-FFF2-40B4-BE49-F238E27FC236}">
                <a16:creationId xmlns:a16="http://schemas.microsoft.com/office/drawing/2014/main" id="{2AB9C08E-F50F-9D81-7395-BE6C71691BFC}"/>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Reward: Vehicle Decals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23" name="タイトル 1">
            <a:extLst>
              <a:ext uri="{FF2B5EF4-FFF2-40B4-BE49-F238E27FC236}">
                <a16:creationId xmlns:a16="http://schemas.microsoft.com/office/drawing/2014/main" id="{7C63ACBC-DBC3-8388-77EC-B8F94D918A53}"/>
              </a:ext>
            </a:extLst>
          </p:cNvPr>
          <p:cNvSpPr txBox="1">
            <a:spLocks/>
          </p:cNvSpPr>
          <p:nvPr/>
        </p:nvSpPr>
        <p:spPr>
          <a:xfrm>
            <a:off x="358884" y="5611352"/>
            <a:ext cx="5401237" cy="2653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000" b="1" dirty="0">
                <a:solidFill>
                  <a:schemeClr val="tx1"/>
                </a:solidFill>
                <a:highlight>
                  <a:srgbClr val="FFFF00"/>
                </a:highlight>
                <a:latin typeface="メイリオ" panose="020B0604030504040204" pitchFamily="50" charset="-128"/>
                <a:ea typeface="メイリオ" panose="020B0604030504040204" pitchFamily="50" charset="-128"/>
              </a:rPr>
              <a:t>Development in progress; in-game captures will be submitted at a later date</a:t>
            </a:r>
          </a:p>
        </p:txBody>
      </p:sp>
      <p:sp>
        <p:nvSpPr>
          <p:cNvPr id="4" name="テキスト ボックス 3">
            <a:extLst>
              <a:ext uri="{FF2B5EF4-FFF2-40B4-BE49-F238E27FC236}">
                <a16:creationId xmlns:a16="http://schemas.microsoft.com/office/drawing/2014/main" id="{76AE973B-D375-FD82-6AA9-FE3BE308254F}"/>
              </a:ext>
            </a:extLst>
          </p:cNvPr>
          <p:cNvSpPr txBox="1"/>
          <p:nvPr/>
        </p:nvSpPr>
        <p:spPr>
          <a:xfrm>
            <a:off x="994612" y="1837089"/>
            <a:ext cx="3975233" cy="3714852"/>
          </a:xfrm>
          <a:prstGeom prst="rect">
            <a:avLst/>
          </a:prstGeom>
          <a:solidFill>
            <a:schemeClr val="accent6">
              <a:lumMod val="20000"/>
              <a:lumOff val="80000"/>
            </a:schemeClr>
          </a:solidFill>
        </p:spPr>
        <p:txBody>
          <a:bodyPr wrap="none" rtlCol="0">
            <a:noAutofit/>
          </a:bodyPr>
          <a:lstStyle/>
          <a:p>
            <a:pPr algn="l"/>
            <a:r>
              <a:rPr lang="en-US" altLang="ja-JP" sz="1200" b="1" dirty="0">
                <a:latin typeface="メイリオ" panose="020B0604030504040204" pitchFamily="50" charset="-128"/>
                <a:ea typeface="メイリオ" panose="020B0604030504040204" pitchFamily="50" charset="-128"/>
              </a:rPr>
              <a:t>Example of how it may look in-game</a:t>
            </a:r>
            <a:endParaRPr kumimoji="1" lang="ja-JP" altLang="en-US" sz="1200" b="1" dirty="0">
              <a:latin typeface="メイリオ" panose="020B0604030504040204" pitchFamily="50" charset="-128"/>
              <a:ea typeface="メイリオ" panose="020B0604030504040204" pitchFamily="50" charset="-128"/>
            </a:endParaRPr>
          </a:p>
        </p:txBody>
      </p:sp>
      <p:pic>
        <p:nvPicPr>
          <p:cNvPr id="5" name="Picture 7">
            <a:extLst>
              <a:ext uri="{FF2B5EF4-FFF2-40B4-BE49-F238E27FC236}">
                <a16:creationId xmlns:a16="http://schemas.microsoft.com/office/drawing/2014/main" id="{961AA33F-A979-4279-2C88-597884E1B3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557" y="2133326"/>
            <a:ext cx="3429342" cy="324668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E4B95680-BAEB-87B8-167C-21AB8F40583A}"/>
              </a:ext>
            </a:extLst>
          </p:cNvPr>
          <p:cNvCxnSpPr/>
          <p:nvPr/>
        </p:nvCxnSpPr>
        <p:spPr>
          <a:xfrm>
            <a:off x="323849" y="1355954"/>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タイトル 1">
            <a:extLst>
              <a:ext uri="{FF2B5EF4-FFF2-40B4-BE49-F238E27FC236}">
                <a16:creationId xmlns:a16="http://schemas.microsoft.com/office/drawing/2014/main" id="{1ADCD244-0C9F-4A44-CEC2-7EAB9D545BE8}"/>
              </a:ext>
            </a:extLst>
          </p:cNvPr>
          <p:cNvSpPr txBox="1">
            <a:spLocks/>
          </p:cNvSpPr>
          <p:nvPr/>
        </p:nvSpPr>
        <p:spPr>
          <a:xfrm>
            <a:off x="273149" y="618700"/>
            <a:ext cx="11761525" cy="132229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Players can decorate their freely customized vehicles using decals, which can be placed on the front or rear parts, expanded or shrunk, and rotated. Each has a transparent outline so that decals cannot be connected or overlapped.</a:t>
            </a:r>
            <a:endParaRPr lang="ja-JP" altLang="en-US" sz="1600" b="1" dirty="0">
              <a:solidFill>
                <a:schemeClr val="tx1"/>
              </a:solidFill>
              <a:latin typeface="メイリオ" panose="020B0604030504040204" pitchFamily="50" charset="-128"/>
              <a:ea typeface="メイリオ" panose="020B0604030504040204" pitchFamily="50" charset="-128"/>
            </a:endParaRPr>
          </a:p>
        </p:txBody>
      </p:sp>
      <p:pic>
        <p:nvPicPr>
          <p:cNvPr id="8" name="図 7" descr="記号 が含まれている画像&#10;&#10;自動的に生成された説明">
            <a:extLst>
              <a:ext uri="{FF2B5EF4-FFF2-40B4-BE49-F238E27FC236}">
                <a16:creationId xmlns:a16="http://schemas.microsoft.com/office/drawing/2014/main" id="{95D70B99-FA98-6049-587C-A6C3AEDBC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494" y="1780266"/>
            <a:ext cx="548893" cy="706114"/>
          </a:xfrm>
          <a:prstGeom prst="rect">
            <a:avLst/>
          </a:prstGeom>
        </p:spPr>
      </p:pic>
      <p:pic>
        <p:nvPicPr>
          <p:cNvPr id="12" name="図 11" descr="時計 が含まれている画像&#10;&#10;自動的に生成された説明">
            <a:extLst>
              <a:ext uri="{FF2B5EF4-FFF2-40B4-BE49-F238E27FC236}">
                <a16:creationId xmlns:a16="http://schemas.microsoft.com/office/drawing/2014/main" id="{AA5EAD13-4BEF-AF1E-7476-E89005643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3872" y="2477671"/>
            <a:ext cx="546135" cy="720673"/>
          </a:xfrm>
          <a:prstGeom prst="rect">
            <a:avLst/>
          </a:prstGeom>
        </p:spPr>
      </p:pic>
      <p:pic>
        <p:nvPicPr>
          <p:cNvPr id="16" name="図 15">
            <a:extLst>
              <a:ext uri="{FF2B5EF4-FFF2-40B4-BE49-F238E27FC236}">
                <a16:creationId xmlns:a16="http://schemas.microsoft.com/office/drawing/2014/main" id="{D49E150B-4E17-398C-09FB-5924F08BD8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3871" y="3201850"/>
            <a:ext cx="546135" cy="706114"/>
          </a:xfrm>
          <a:prstGeom prst="rect">
            <a:avLst/>
          </a:prstGeom>
        </p:spPr>
      </p:pic>
      <p:pic>
        <p:nvPicPr>
          <p:cNvPr id="19" name="図 18">
            <a:extLst>
              <a:ext uri="{FF2B5EF4-FFF2-40B4-BE49-F238E27FC236}">
                <a16:creationId xmlns:a16="http://schemas.microsoft.com/office/drawing/2014/main" id="{3C105CE0-59B0-B427-48BE-66FE180CDD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3956" y="3965930"/>
            <a:ext cx="725964" cy="706114"/>
          </a:xfrm>
          <a:prstGeom prst="rect">
            <a:avLst/>
          </a:prstGeom>
        </p:spPr>
      </p:pic>
      <p:pic>
        <p:nvPicPr>
          <p:cNvPr id="24" name="図 23" descr="ランプ, 部屋 が含まれている画像&#10;&#10;自動的に生成された説明">
            <a:extLst>
              <a:ext uri="{FF2B5EF4-FFF2-40B4-BE49-F238E27FC236}">
                <a16:creationId xmlns:a16="http://schemas.microsoft.com/office/drawing/2014/main" id="{325B343D-B5B8-6E1F-1B40-51DF5D86EF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3956" y="4717401"/>
            <a:ext cx="754194" cy="624567"/>
          </a:xfrm>
          <a:prstGeom prst="rect">
            <a:avLst/>
          </a:prstGeom>
        </p:spPr>
      </p:pic>
      <p:pic>
        <p:nvPicPr>
          <p:cNvPr id="26" name="図 25" descr="時計, 挿絵 が含まれている画像&#10;&#10;自動的に生成された説明">
            <a:extLst>
              <a:ext uri="{FF2B5EF4-FFF2-40B4-BE49-F238E27FC236}">
                <a16:creationId xmlns:a16="http://schemas.microsoft.com/office/drawing/2014/main" id="{7EE91BBE-5A25-6B2D-4710-7325AA45DA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3379" y="5323776"/>
            <a:ext cx="367117" cy="764080"/>
          </a:xfrm>
          <a:prstGeom prst="rect">
            <a:avLst/>
          </a:prstGeom>
        </p:spPr>
      </p:pic>
      <p:pic>
        <p:nvPicPr>
          <p:cNvPr id="32" name="図 31" descr="記号 が含まれている画像&#10;&#10;自動的に生成された説明">
            <a:extLst>
              <a:ext uri="{FF2B5EF4-FFF2-40B4-BE49-F238E27FC236}">
                <a16:creationId xmlns:a16="http://schemas.microsoft.com/office/drawing/2014/main" id="{C0CAEA32-93A6-AD4C-5B4B-55D25D00F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7109">
            <a:off x="1934160" y="3871891"/>
            <a:ext cx="548893" cy="706114"/>
          </a:xfrm>
          <a:prstGeom prst="rect">
            <a:avLst/>
          </a:prstGeom>
        </p:spPr>
      </p:pic>
    </p:spTree>
    <p:extLst>
      <p:ext uri="{BB962C8B-B14F-4D97-AF65-F5344CB8AC3E}">
        <p14:creationId xmlns:p14="http://schemas.microsoft.com/office/powerpoint/2010/main" val="10955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6DC574F-716D-B818-72AD-30DED87729EE}"/>
              </a:ext>
            </a:extLst>
          </p:cNvPr>
          <p:cNvSpPr txBox="1"/>
          <p:nvPr/>
        </p:nvSpPr>
        <p:spPr>
          <a:xfrm>
            <a:off x="6486769" y="1433402"/>
            <a:ext cx="5542501" cy="3187140"/>
          </a:xfrm>
          <a:prstGeom prst="rect">
            <a:avLst/>
          </a:prstGeom>
          <a:solidFill>
            <a:schemeClr val="accent6">
              <a:lumMod val="20000"/>
              <a:lumOff val="80000"/>
            </a:schemeClr>
          </a:solidFill>
        </p:spPr>
        <p:txBody>
          <a:bodyPr wrap="none" rtlCol="0">
            <a:noAutofit/>
          </a:bodyPr>
          <a:lstStyle/>
          <a:p>
            <a:pPr algn="l"/>
            <a:r>
              <a:rPr lang="en-US" altLang="ja-JP" sz="1200" b="1" dirty="0">
                <a:latin typeface="メイリオ" panose="020B0604030504040204" pitchFamily="50" charset="-128"/>
                <a:ea typeface="メイリオ" panose="020B0604030504040204" pitchFamily="50" charset="-128"/>
              </a:rPr>
              <a:t>Example of how it may look in-game</a:t>
            </a:r>
            <a:endParaRPr kumimoji="1" lang="ja-JP" altLang="en-US" sz="1200" b="1" dirty="0">
              <a:latin typeface="メイリオ" panose="020B0604030504040204" pitchFamily="50" charset="-128"/>
              <a:ea typeface="メイリオ" panose="020B0604030504040204" pitchFamily="50" charset="-128"/>
            </a:endParaRPr>
          </a:p>
        </p:txBody>
      </p:sp>
      <p:pic>
        <p:nvPicPr>
          <p:cNvPr id="4" name="図 3" descr="屋内, 窓, テーブル, 座る が含まれている画像&#10;&#10;自動的に生成された説明">
            <a:extLst>
              <a:ext uri="{FF2B5EF4-FFF2-40B4-BE49-F238E27FC236}">
                <a16:creationId xmlns:a16="http://schemas.microsoft.com/office/drawing/2014/main" id="{7374F9CC-02A4-F7C8-EA46-E6A43E64E9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 y="4247098"/>
            <a:ext cx="5870418" cy="733803"/>
          </a:xfrm>
          <a:prstGeom prst="rect">
            <a:avLst/>
          </a:prstGeom>
        </p:spPr>
      </p:pic>
      <p:pic>
        <p:nvPicPr>
          <p:cNvPr id="3" name="図 2" descr="グラフィカル ユーザー インターフェイス&#10;&#10;中程度の精度で自動的に生成された説明">
            <a:extLst>
              <a:ext uri="{FF2B5EF4-FFF2-40B4-BE49-F238E27FC236}">
                <a16:creationId xmlns:a16="http://schemas.microsoft.com/office/drawing/2014/main" id="{2229BEDE-A5F6-5BE5-A15A-7ECC25FC2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49" y="2947499"/>
            <a:ext cx="5870419" cy="733803"/>
          </a:xfrm>
          <a:prstGeom prst="rect">
            <a:avLst/>
          </a:prstGeom>
        </p:spPr>
      </p:pic>
      <p:graphicFrame>
        <p:nvGraphicFramePr>
          <p:cNvPr id="16" name="表 15">
            <a:extLst>
              <a:ext uri="{FF2B5EF4-FFF2-40B4-BE49-F238E27FC236}">
                <a16:creationId xmlns:a16="http://schemas.microsoft.com/office/drawing/2014/main" id="{2BDEB5BD-0EC0-7C68-30D7-35F623A783A7}"/>
              </a:ext>
            </a:extLst>
          </p:cNvPr>
          <p:cNvGraphicFramePr>
            <a:graphicFrameLocks noGrp="1"/>
          </p:cNvGraphicFramePr>
          <p:nvPr>
            <p:extLst>
              <p:ext uri="{D42A27DB-BD31-4B8C-83A1-F6EECF244321}">
                <p14:modId xmlns:p14="http://schemas.microsoft.com/office/powerpoint/2010/main" val="3391550834"/>
              </p:ext>
            </p:extLst>
          </p:nvPr>
        </p:nvGraphicFramePr>
        <p:xfrm>
          <a:off x="6629687" y="4649798"/>
          <a:ext cx="5399583" cy="1542213"/>
        </p:xfrm>
        <a:graphic>
          <a:graphicData uri="http://schemas.openxmlformats.org/drawingml/2006/table">
            <a:tbl>
              <a:tblPr/>
              <a:tblGrid>
                <a:gridCol w="313167">
                  <a:extLst>
                    <a:ext uri="{9D8B030D-6E8A-4147-A177-3AD203B41FA5}">
                      <a16:colId xmlns:a16="http://schemas.microsoft.com/office/drawing/2014/main" val="2092608578"/>
                    </a:ext>
                  </a:extLst>
                </a:gridCol>
                <a:gridCol w="3270691">
                  <a:extLst>
                    <a:ext uri="{9D8B030D-6E8A-4147-A177-3AD203B41FA5}">
                      <a16:colId xmlns:a16="http://schemas.microsoft.com/office/drawing/2014/main" val="2750439815"/>
                    </a:ext>
                  </a:extLst>
                </a:gridCol>
                <a:gridCol w="1815725">
                  <a:extLst>
                    <a:ext uri="{9D8B030D-6E8A-4147-A177-3AD203B41FA5}">
                      <a16:colId xmlns:a16="http://schemas.microsoft.com/office/drawing/2014/main" val="4246858824"/>
                    </a:ext>
                  </a:extLst>
                </a:gridCol>
              </a:tblGrid>
              <a:tr h="186955">
                <a:tc>
                  <a:txBody>
                    <a:bodyPr/>
                    <a:lstStyle/>
                    <a:p>
                      <a:pPr algn="ctr" fontAlgn="ctr"/>
                      <a:endParaRPr lang="ja-JP" altLang="en-US" sz="800" b="0" i="0" u="none" strike="noStrike">
                        <a:solidFill>
                          <a:srgbClr val="000000"/>
                        </a:solidFill>
                        <a:effectLst/>
                        <a:latin typeface="Meiryo UI" panose="020B0604030504040204" pitchFamily="50" charset="-128"/>
                        <a:ea typeface="Meiryo UI"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Image</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Source File</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9511167"/>
                  </a:ext>
                </a:extLst>
              </a:tr>
              <a:tr h="658722">
                <a:tc>
                  <a:txBody>
                    <a:bodyPr/>
                    <a:lstStyle/>
                    <a:p>
                      <a:pPr algn="ctr" fontAlgn="ctr"/>
                      <a:r>
                        <a:rPr lang="en-US" altLang="ja-JP" sz="800" b="0" i="0" u="none" strike="noStrike">
                          <a:solidFill>
                            <a:srgbClr val="000000"/>
                          </a:solidFill>
                          <a:effectLst/>
                          <a:latin typeface="Meiryo UI"/>
                          <a:ea typeface="Meiryo UI"/>
                        </a:rPr>
                        <a:t>1</a:t>
                      </a:r>
                      <a:endParaRPr lang="ja-JP" altLang="en-US" sz="800" b="0" i="0" u="none" strike="noStrike">
                        <a:solidFill>
                          <a:srgbClr val="000000"/>
                        </a:solidFill>
                        <a:effectLst/>
                        <a:latin typeface="Meiryo UI"/>
                        <a:ea typeface="Meiryo UI"/>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ja-JP" altLang="en-US" sz="800" b="0" i="0" u="none" strike="noStrike">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rowSpan="2">
                  <a:txBody>
                    <a:bodyPr/>
                    <a:lstStyle/>
                    <a:p>
                      <a:pPr algn="l" fontAlgn="ct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SB.Jfish.001.spot.png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SB.Jfish.002.spot.png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SB.Squid.012.spot.png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SB_Grp_166b_Alt.png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SB_GTG_SS21_YS_Grp_003.png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SB_Icon_259b_spot.png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SB_Jfish_003_REV.png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SB_Jfish_004_REV.png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SB_Pat_008_Alt.png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SB_Pat_143_REV_1.png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SB_Pat_143_REV_2.png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SB_Prop_105_spot_1.png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SB_Prop_105_spot_2.png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SB_SBob_338_REV2.png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SB_SBob_TruthSquare_005.png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SB_SS14_GP_SBob_003_REV.png </a:t>
                      </a:r>
                    </a:p>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 SB_SS14_GP_SBob_004.png </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568705455"/>
                  </a:ext>
                </a:extLst>
              </a:tr>
              <a:tr h="696536">
                <a:tc>
                  <a:txBody>
                    <a:bodyPr/>
                    <a:lstStyle/>
                    <a:p>
                      <a:pPr algn="ctr" fontAlgn="ctr"/>
                      <a:r>
                        <a:rPr lang="ja-JP" altLang="en-US" sz="800" b="0" i="0" u="none" strike="noStrike" dirty="0">
                          <a:solidFill>
                            <a:srgbClr val="000000"/>
                          </a:solidFill>
                          <a:effectLst/>
                          <a:latin typeface="Meiryo UI"/>
                          <a:ea typeface="Meiryo UI"/>
                        </a:rPr>
                        <a:t>２</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vMerge="1">
                  <a:txBody>
                    <a:bodyPr/>
                    <a:lstStyle/>
                    <a:p>
                      <a:endParaRPr dirty="0"/>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607127269"/>
                  </a:ext>
                </a:extLst>
              </a:tr>
            </a:tbl>
          </a:graphicData>
        </a:graphic>
      </p:graphicFrame>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Reward: Title Plates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321996" y="828970"/>
            <a:ext cx="11279187" cy="91448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Players can set title plates to show off on their profile or during loading screens for online mode.</a:t>
            </a:r>
          </a:p>
        </p:txBody>
      </p:sp>
      <p:pic>
        <p:nvPicPr>
          <p:cNvPr id="10" name="図 9" descr="グラフィカル ユーザー インターフェイス&#10;&#10;中程度の精度で自動的に生成された説明">
            <a:extLst>
              <a:ext uri="{FF2B5EF4-FFF2-40B4-BE49-F238E27FC236}">
                <a16:creationId xmlns:a16="http://schemas.microsoft.com/office/drawing/2014/main" id="{3A2BD780-0F34-F868-9BBB-48782947FC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506" y="4980901"/>
            <a:ext cx="3127090" cy="390886"/>
          </a:xfrm>
          <a:prstGeom prst="rect">
            <a:avLst/>
          </a:prstGeom>
        </p:spPr>
      </p:pic>
      <p:pic>
        <p:nvPicPr>
          <p:cNvPr id="13" name="図 12" descr="屋内, 窓, テーブル, 座る が含まれている画像&#10;&#10;自動的に生成された説明">
            <a:extLst>
              <a:ext uri="{FF2B5EF4-FFF2-40B4-BE49-F238E27FC236}">
                <a16:creationId xmlns:a16="http://schemas.microsoft.com/office/drawing/2014/main" id="{323B8022-60EE-7312-0442-611FDFD8E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6506" y="5666162"/>
            <a:ext cx="3127095" cy="390887"/>
          </a:xfrm>
          <a:prstGeom prst="rect">
            <a:avLst/>
          </a:prstGeom>
        </p:spPr>
      </p:pic>
      <p:pic>
        <p:nvPicPr>
          <p:cNvPr id="17" name="図 16" descr="コンピュータ が含まれている画像&#10;&#10;自動的に生成された説明">
            <a:extLst>
              <a:ext uri="{FF2B5EF4-FFF2-40B4-BE49-F238E27FC236}">
                <a16:creationId xmlns:a16="http://schemas.microsoft.com/office/drawing/2014/main" id="{CCE4808F-9C59-2461-2877-E76A9BC0AB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85" b="5299"/>
          <a:stretch/>
        </p:blipFill>
        <p:spPr>
          <a:xfrm>
            <a:off x="6629687" y="1729028"/>
            <a:ext cx="5276029" cy="2821355"/>
          </a:xfrm>
          <a:prstGeom prst="rect">
            <a:avLst/>
          </a:prstGeom>
        </p:spPr>
      </p:pic>
      <p:cxnSp>
        <p:nvCxnSpPr>
          <p:cNvPr id="20" name="直線コネクタ 19">
            <a:extLst>
              <a:ext uri="{FF2B5EF4-FFF2-40B4-BE49-F238E27FC236}">
                <a16:creationId xmlns:a16="http://schemas.microsoft.com/office/drawing/2014/main" id="{66B0221A-B345-5082-6569-788DF25251D0}"/>
              </a:ext>
            </a:extLst>
          </p:cNvPr>
          <p:cNvCxnSpPr/>
          <p:nvPr/>
        </p:nvCxnSpPr>
        <p:spPr>
          <a:xfrm>
            <a:off x="323849" y="1355954"/>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吹き出し: 角を丸めた四角形 24">
            <a:extLst>
              <a:ext uri="{FF2B5EF4-FFF2-40B4-BE49-F238E27FC236}">
                <a16:creationId xmlns:a16="http://schemas.microsoft.com/office/drawing/2014/main" id="{CA28204B-E910-D4C8-0B7E-95C1A9E8B196}"/>
              </a:ext>
            </a:extLst>
          </p:cNvPr>
          <p:cNvSpPr/>
          <p:nvPr/>
        </p:nvSpPr>
        <p:spPr>
          <a:xfrm>
            <a:off x="9683909" y="1504505"/>
            <a:ext cx="2407138" cy="499029"/>
          </a:xfrm>
          <a:prstGeom prst="wedgeRoundRectCallout">
            <a:avLst>
              <a:gd name="adj1" fmla="val -25378"/>
              <a:gd name="adj2" fmla="val 7464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コンピュータ が含まれている画像&#10;&#10;自動的に生成された説明">
            <a:extLst>
              <a:ext uri="{FF2B5EF4-FFF2-40B4-BE49-F238E27FC236}">
                <a16:creationId xmlns:a16="http://schemas.microsoft.com/office/drawing/2014/main" id="{9642A347-C07A-2C8A-03A1-31344409F63C}"/>
              </a:ext>
            </a:extLst>
          </p:cNvPr>
          <p:cNvPicPr>
            <a:picLocks noChangeAspect="1"/>
          </p:cNvPicPr>
          <p:nvPr/>
        </p:nvPicPr>
        <p:blipFill rotWithShape="1">
          <a:blip r:embed="rId8">
            <a:extLst>
              <a:ext uri="{28A0092B-C50C-407E-A947-70E740481C1C}">
                <a14:useLocalDpi xmlns:a14="http://schemas.microsoft.com/office/drawing/2010/main" val="0"/>
              </a:ext>
            </a:extLst>
          </a:blip>
          <a:srcRect l="47999" t="13506" r="26769" b="81557"/>
          <a:stretch/>
        </p:blipFill>
        <p:spPr>
          <a:xfrm>
            <a:off x="9867387" y="1651581"/>
            <a:ext cx="2040182" cy="224523"/>
          </a:xfrm>
          <a:prstGeom prst="rect">
            <a:avLst/>
          </a:prstGeom>
        </p:spPr>
      </p:pic>
    </p:spTree>
    <p:extLst>
      <p:ext uri="{BB962C8B-B14F-4D97-AF65-F5344CB8AC3E}">
        <p14:creationId xmlns:p14="http://schemas.microsoft.com/office/powerpoint/2010/main" val="250315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コネクタ 35">
            <a:extLst>
              <a:ext uri="{FF2B5EF4-FFF2-40B4-BE49-F238E27FC236}">
                <a16:creationId xmlns:a16="http://schemas.microsoft.com/office/drawing/2014/main" id="{314193CE-50C0-D019-98CF-7C1A82950D82}"/>
              </a:ext>
            </a:extLst>
          </p:cNvPr>
          <p:cNvCxnSpPr/>
          <p:nvPr/>
        </p:nvCxnSpPr>
        <p:spPr>
          <a:xfrm>
            <a:off x="323849" y="1820455"/>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Reward: Title Plates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456406" y="665989"/>
            <a:ext cx="11688688" cy="109709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These are rewards from collaboration events – or officially, ‘Festival’ events. Titles</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and</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plates</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(text)</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are treated as a set, and we plan to have the following variations. Rewards are based on points earned or the number of winning streaks during the event,</a:t>
            </a:r>
            <a:r>
              <a:rPr lang="ja-JP" altLang="en-US" sz="1600" b="1" dirty="0">
                <a:solidFill>
                  <a:schemeClr val="tx1"/>
                </a:solidFill>
                <a:latin typeface="メイリオ" panose="020B0604030504040204" pitchFamily="50" charset="-128"/>
                <a:ea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rPr>
              <a:t>and titles will be unique to SpongeBob. Please review the following ideas, and if you have other suggestions, we would love to hear them.</a:t>
            </a:r>
          </a:p>
        </p:txBody>
      </p:sp>
      <p:graphicFrame>
        <p:nvGraphicFramePr>
          <p:cNvPr id="2" name="表 1">
            <a:extLst>
              <a:ext uri="{FF2B5EF4-FFF2-40B4-BE49-F238E27FC236}">
                <a16:creationId xmlns:a16="http://schemas.microsoft.com/office/drawing/2014/main" id="{5399F4D3-6E2B-BDC6-D85D-FF4CE9C13A29}"/>
              </a:ext>
            </a:extLst>
          </p:cNvPr>
          <p:cNvGraphicFramePr>
            <a:graphicFrameLocks noGrp="1"/>
          </p:cNvGraphicFramePr>
          <p:nvPr>
            <p:extLst>
              <p:ext uri="{D42A27DB-BD31-4B8C-83A1-F6EECF244321}">
                <p14:modId xmlns:p14="http://schemas.microsoft.com/office/powerpoint/2010/main" val="1622353299"/>
              </p:ext>
            </p:extLst>
          </p:nvPr>
        </p:nvGraphicFramePr>
        <p:xfrm>
          <a:off x="323848" y="1908013"/>
          <a:ext cx="5924642" cy="4283998"/>
        </p:xfrm>
        <a:graphic>
          <a:graphicData uri="http://schemas.openxmlformats.org/drawingml/2006/table">
            <a:tbl>
              <a:tblPr/>
              <a:tblGrid>
                <a:gridCol w="1470050">
                  <a:extLst>
                    <a:ext uri="{9D8B030D-6E8A-4147-A177-3AD203B41FA5}">
                      <a16:colId xmlns:a16="http://schemas.microsoft.com/office/drawing/2014/main" val="3309684477"/>
                    </a:ext>
                  </a:extLst>
                </a:gridCol>
                <a:gridCol w="4454592">
                  <a:extLst>
                    <a:ext uri="{9D8B030D-6E8A-4147-A177-3AD203B41FA5}">
                      <a16:colId xmlns:a16="http://schemas.microsoft.com/office/drawing/2014/main" val="2942085510"/>
                    </a:ext>
                  </a:extLst>
                </a:gridCol>
              </a:tblGrid>
              <a:tr h="281195">
                <a:tc>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Reward</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69298928"/>
                  </a:ext>
                </a:extLst>
              </a:tr>
              <a:tr h="571829">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Title for ranking</a:t>
                      </a:r>
                      <a:b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b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8318103"/>
                  </a:ext>
                </a:extLst>
              </a:tr>
              <a:tr h="571829">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Title for ranking</a:t>
                      </a:r>
                    </a:p>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11-100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0513807"/>
                  </a:ext>
                </a:extLst>
              </a:tr>
              <a:tr h="571829">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Title for ranking</a:t>
                      </a:r>
                    </a:p>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101-1000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4214573"/>
                  </a:ext>
                </a:extLst>
              </a:tr>
              <a:tr h="571829">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Title for participating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5349008"/>
                  </a:ext>
                </a:extLst>
              </a:tr>
              <a:tr h="571829">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Based on</a:t>
                      </a:r>
                      <a:b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b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event points</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91661691"/>
                  </a:ext>
                </a:extLst>
              </a:tr>
              <a:tr h="571829">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 winning streaks</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06663929"/>
                  </a:ext>
                </a:extLst>
              </a:tr>
              <a:tr h="571829">
                <a:tc>
                  <a:txBody>
                    <a:bodyPr/>
                    <a:lstStyle/>
                    <a:p>
                      <a:pPr algn="ct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3 winning streaks</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17640397"/>
                  </a:ext>
                </a:extLst>
              </a:tr>
            </a:tbl>
          </a:graphicData>
        </a:graphic>
      </p:graphicFrame>
      <p:pic>
        <p:nvPicPr>
          <p:cNvPr id="3" name="図 2" descr="グラフィカル ユーザー インターフェイス&#10;&#10;中程度の精度で自動的に生成された説明">
            <a:extLst>
              <a:ext uri="{FF2B5EF4-FFF2-40B4-BE49-F238E27FC236}">
                <a16:creationId xmlns:a16="http://schemas.microsoft.com/office/drawing/2014/main" id="{25EF309C-458F-7BE4-6570-F036348B87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964" y="2210996"/>
            <a:ext cx="3747300" cy="468413"/>
          </a:xfrm>
          <a:prstGeom prst="rect">
            <a:avLst/>
          </a:prstGeom>
        </p:spPr>
      </p:pic>
      <p:pic>
        <p:nvPicPr>
          <p:cNvPr id="7" name="図 6" descr="グラフィカル ユーザー インターフェイス&#10;&#10;中程度の精度で自動的に生成された説明">
            <a:extLst>
              <a:ext uri="{FF2B5EF4-FFF2-40B4-BE49-F238E27FC236}">
                <a16:creationId xmlns:a16="http://schemas.microsoft.com/office/drawing/2014/main" id="{4C2C1E13-5924-F508-32C9-A378AA283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964" y="2807011"/>
            <a:ext cx="3747300" cy="468413"/>
          </a:xfrm>
          <a:prstGeom prst="rect">
            <a:avLst/>
          </a:prstGeom>
        </p:spPr>
      </p:pic>
      <p:pic>
        <p:nvPicPr>
          <p:cNvPr id="8" name="図 7" descr="グラフィカル ユーザー インターフェイス&#10;&#10;中程度の精度で自動的に生成された説明">
            <a:extLst>
              <a:ext uri="{FF2B5EF4-FFF2-40B4-BE49-F238E27FC236}">
                <a16:creationId xmlns:a16="http://schemas.microsoft.com/office/drawing/2014/main" id="{B84D625A-8834-2CEF-BCA9-63C1156DE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964" y="3390990"/>
            <a:ext cx="3747300" cy="468413"/>
          </a:xfrm>
          <a:prstGeom prst="rect">
            <a:avLst/>
          </a:prstGeom>
        </p:spPr>
      </p:pic>
      <p:pic>
        <p:nvPicPr>
          <p:cNvPr id="10" name="図 9" descr="グラフィカル ユーザー インターフェイス&#10;&#10;中程度の精度で自動的に生成された説明">
            <a:extLst>
              <a:ext uri="{FF2B5EF4-FFF2-40B4-BE49-F238E27FC236}">
                <a16:creationId xmlns:a16="http://schemas.microsoft.com/office/drawing/2014/main" id="{397DC556-1C7D-008A-D859-71F4FB79C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964" y="3956863"/>
            <a:ext cx="3747300" cy="468413"/>
          </a:xfrm>
          <a:prstGeom prst="rect">
            <a:avLst/>
          </a:prstGeom>
        </p:spPr>
      </p:pic>
      <p:pic>
        <p:nvPicPr>
          <p:cNvPr id="13" name="図 12" descr="屋内, 窓, テーブル, 座る が含まれている画像&#10;&#10;自動的に生成された説明">
            <a:extLst>
              <a:ext uri="{FF2B5EF4-FFF2-40B4-BE49-F238E27FC236}">
                <a16:creationId xmlns:a16="http://schemas.microsoft.com/office/drawing/2014/main" id="{EA74594F-ED6E-3675-4F42-C284B2644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6964" y="4544961"/>
            <a:ext cx="3747302" cy="468413"/>
          </a:xfrm>
          <a:prstGeom prst="rect">
            <a:avLst/>
          </a:prstGeom>
        </p:spPr>
      </p:pic>
      <p:pic>
        <p:nvPicPr>
          <p:cNvPr id="14" name="図 13" descr="屋内, 窓, テーブル, 座る が含まれている画像&#10;&#10;自動的に生成された説明">
            <a:extLst>
              <a:ext uri="{FF2B5EF4-FFF2-40B4-BE49-F238E27FC236}">
                <a16:creationId xmlns:a16="http://schemas.microsoft.com/office/drawing/2014/main" id="{7ACB8E9F-E102-2349-6E1A-63373B3894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6962" y="5683988"/>
            <a:ext cx="3747302" cy="468413"/>
          </a:xfrm>
          <a:prstGeom prst="rect">
            <a:avLst/>
          </a:prstGeom>
        </p:spPr>
      </p:pic>
      <p:pic>
        <p:nvPicPr>
          <p:cNvPr id="16" name="図 15">
            <a:extLst>
              <a:ext uri="{FF2B5EF4-FFF2-40B4-BE49-F238E27FC236}">
                <a16:creationId xmlns:a16="http://schemas.microsoft.com/office/drawing/2014/main" id="{99FD54DB-92A6-E371-FE3D-B393B901753D}"/>
              </a:ext>
            </a:extLst>
          </p:cNvPr>
          <p:cNvPicPr>
            <a:picLocks noChangeAspect="1"/>
          </p:cNvPicPr>
          <p:nvPr/>
        </p:nvPicPr>
        <p:blipFill>
          <a:blip r:embed="rId5"/>
          <a:stretch>
            <a:fillRect/>
          </a:stretch>
        </p:blipFill>
        <p:spPr>
          <a:xfrm>
            <a:off x="2116964" y="5135747"/>
            <a:ext cx="3747300" cy="338323"/>
          </a:xfrm>
          <a:prstGeom prst="rect">
            <a:avLst/>
          </a:prstGeom>
        </p:spPr>
      </p:pic>
      <p:sp>
        <p:nvSpPr>
          <p:cNvPr id="18" name="正方形/長方形 17">
            <a:extLst>
              <a:ext uri="{FF2B5EF4-FFF2-40B4-BE49-F238E27FC236}">
                <a16:creationId xmlns:a16="http://schemas.microsoft.com/office/drawing/2014/main" id="{56CB1ABE-A3AD-9EBA-A344-B20EC211395D}"/>
              </a:ext>
            </a:extLst>
          </p:cNvPr>
          <p:cNvSpPr/>
          <p:nvPr/>
        </p:nvSpPr>
        <p:spPr>
          <a:xfrm>
            <a:off x="2700709" y="5207353"/>
            <a:ext cx="2260638" cy="213185"/>
          </a:xfrm>
          <a:prstGeom prst="rect">
            <a:avLst/>
          </a:prstGeom>
          <a:solidFill>
            <a:srgbClr val="00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2A3A0147-AAC0-D89B-F75C-C3A1EA638612}"/>
              </a:ext>
            </a:extLst>
          </p:cNvPr>
          <p:cNvSpPr txBox="1"/>
          <p:nvPr/>
        </p:nvSpPr>
        <p:spPr>
          <a:xfrm>
            <a:off x="1838349" y="5453905"/>
            <a:ext cx="5487100" cy="215444"/>
          </a:xfrm>
          <a:prstGeom prst="rect">
            <a:avLst/>
          </a:prstGeom>
          <a:noFill/>
        </p:spPr>
        <p:txBody>
          <a:bodyPr wrap="square">
            <a:spAutoFit/>
          </a:bodyPr>
          <a:lstStyle/>
          <a:p>
            <a:pPr algn="l">
              <a:lnSpc>
                <a:spcPct val="100000"/>
              </a:lnSpc>
            </a:pPr>
            <a:r>
              <a:rPr lang="en-US" altLang="ja-JP" sz="800" dirty="0">
                <a:latin typeface="メイリオ" panose="020B0604030504040204" pitchFamily="50" charset="-128"/>
                <a:ea typeface="メイリオ" panose="020B0604030504040204" pitchFamily="50" charset="-128"/>
              </a:rPr>
              <a:t>*Generic Plate + Collab Text</a:t>
            </a:r>
            <a:endParaRPr lang="ja-JP" altLang="en-US" sz="8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686D97DB-3C9E-E74B-1943-E469666D7B2D}"/>
              </a:ext>
            </a:extLst>
          </p:cNvPr>
          <p:cNvSpPr/>
          <p:nvPr/>
        </p:nvSpPr>
        <p:spPr>
          <a:xfrm>
            <a:off x="2357698" y="4034010"/>
            <a:ext cx="3265831" cy="259059"/>
          </a:xfrm>
          <a:prstGeom prst="rect">
            <a:avLst/>
          </a:prstGeom>
          <a:noFill/>
          <a:ln w="25400" cap="flat" cmpd="sng" algn="ctr">
            <a:noFill/>
            <a:prstDash val="solid"/>
          </a:ln>
          <a:effectLst/>
        </p:spPr>
        <p:txBody>
          <a:bodyPr wrap="square" lIns="0" tIns="3600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rPr>
              <a:t>SpongeBob</a:t>
            </a:r>
            <a:r>
              <a:rPr lang="ja-JP" altLang="en-US"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rPr>
              <a:t> </a:t>
            </a:r>
            <a:r>
              <a:rPr lang="en-US" altLang="ja-JP"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rPr>
              <a:t>Festival</a:t>
            </a:r>
            <a:r>
              <a:rPr lang="ja-JP" altLang="en-US"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rPr>
              <a:t> </a:t>
            </a:r>
            <a:endParaRPr kumimoji="1" lang="ja-JP" altLang="en-US"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endParaRPr>
          </a:p>
        </p:txBody>
      </p:sp>
      <p:sp>
        <p:nvSpPr>
          <p:cNvPr id="30" name="テキスト ボックス 29">
            <a:extLst>
              <a:ext uri="{FF2B5EF4-FFF2-40B4-BE49-F238E27FC236}">
                <a16:creationId xmlns:a16="http://schemas.microsoft.com/office/drawing/2014/main" id="{191F09F8-4E46-0602-8357-D1407800E30B}"/>
              </a:ext>
            </a:extLst>
          </p:cNvPr>
          <p:cNvSpPr txBox="1"/>
          <p:nvPr/>
        </p:nvSpPr>
        <p:spPr>
          <a:xfrm>
            <a:off x="2610449" y="3471083"/>
            <a:ext cx="2760330" cy="307777"/>
          </a:xfrm>
          <a:prstGeom prst="rect">
            <a:avLst/>
          </a:prstGeom>
          <a:noFill/>
        </p:spPr>
        <p:txBody>
          <a:bodyPr wrap="square">
            <a:spAutoFit/>
          </a:bodyPr>
          <a:lstStyle/>
          <a:p>
            <a:pPr algn="ctr"/>
            <a:r>
              <a:rPr lang="en-US" altLang="ja-JP" sz="1400" b="1" dirty="0">
                <a:ln w="6600">
                  <a:solidFill>
                    <a:schemeClr val="accent2">
                      <a:lumMod val="50000"/>
                    </a:schemeClr>
                  </a:solidFill>
                  <a:prstDash val="solid"/>
                </a:ln>
                <a:solidFill>
                  <a:schemeClr val="accent2">
                    <a:lumMod val="75000"/>
                  </a:schemeClr>
                </a:solidFill>
                <a:effectLst>
                  <a:glow rad="127000">
                    <a:schemeClr val="accent2">
                      <a:lumMod val="40000"/>
                      <a:lumOff val="60000"/>
                    </a:schemeClr>
                  </a:glow>
                  <a:outerShdw dist="38100" dir="2700000" algn="tl" rotWithShape="0">
                    <a:schemeClr val="accent2"/>
                  </a:outerShdw>
                </a:effectLst>
              </a:rPr>
              <a:t>SpongeBob Festival</a:t>
            </a:r>
            <a:r>
              <a:rPr lang="ja-JP" altLang="en-US" sz="1400" b="1" dirty="0">
                <a:ln w="6600">
                  <a:solidFill>
                    <a:schemeClr val="accent2">
                      <a:lumMod val="50000"/>
                    </a:schemeClr>
                  </a:solidFill>
                  <a:prstDash val="solid"/>
                </a:ln>
                <a:solidFill>
                  <a:schemeClr val="accent2">
                    <a:lumMod val="75000"/>
                  </a:schemeClr>
                </a:solidFill>
                <a:effectLst>
                  <a:glow rad="127000">
                    <a:schemeClr val="accent2">
                      <a:lumMod val="40000"/>
                      <a:lumOff val="60000"/>
                    </a:schemeClr>
                  </a:glow>
                  <a:outerShdw dist="38100" dir="2700000" algn="tl" rotWithShape="0">
                    <a:schemeClr val="accent2"/>
                  </a:outerShdw>
                </a:effectLst>
              </a:rPr>
              <a:t> </a:t>
            </a:r>
            <a:r>
              <a:rPr kumimoji="1" lang="en-US" altLang="ja-JP" sz="1400" b="1" dirty="0">
                <a:ln w="6600">
                  <a:solidFill>
                    <a:schemeClr val="accent2">
                      <a:lumMod val="50000"/>
                    </a:schemeClr>
                  </a:solidFill>
                  <a:prstDash val="solid"/>
                </a:ln>
                <a:solidFill>
                  <a:schemeClr val="accent2">
                    <a:lumMod val="75000"/>
                  </a:schemeClr>
                </a:solidFill>
                <a:effectLst>
                  <a:glow rad="127000">
                    <a:schemeClr val="accent2">
                      <a:lumMod val="40000"/>
                      <a:lumOff val="60000"/>
                    </a:schemeClr>
                  </a:glow>
                  <a:outerShdw dist="38100" dir="2700000" algn="tl" rotWithShape="0">
                    <a:schemeClr val="accent2"/>
                  </a:outerShdw>
                </a:effectLst>
              </a:rPr>
              <a:t>TOP1000</a:t>
            </a:r>
            <a:endParaRPr kumimoji="1" lang="ja-JP" altLang="en-US" sz="1400" b="1" dirty="0">
              <a:ln w="6600">
                <a:solidFill>
                  <a:schemeClr val="accent2">
                    <a:lumMod val="50000"/>
                  </a:schemeClr>
                </a:solidFill>
                <a:prstDash val="solid"/>
              </a:ln>
              <a:solidFill>
                <a:schemeClr val="accent2">
                  <a:lumMod val="75000"/>
                </a:schemeClr>
              </a:solidFill>
              <a:effectLst>
                <a:glow rad="127000">
                  <a:schemeClr val="accent2">
                    <a:lumMod val="40000"/>
                    <a:lumOff val="60000"/>
                  </a:schemeClr>
                </a:glow>
                <a:outerShdw dist="38100" dir="2700000" algn="tl" rotWithShape="0">
                  <a:schemeClr val="accent2"/>
                </a:outerShdw>
              </a:effectLst>
            </a:endParaRPr>
          </a:p>
        </p:txBody>
      </p:sp>
      <p:sp>
        <p:nvSpPr>
          <p:cNvPr id="31" name="テキスト ボックス 30">
            <a:extLst>
              <a:ext uri="{FF2B5EF4-FFF2-40B4-BE49-F238E27FC236}">
                <a16:creationId xmlns:a16="http://schemas.microsoft.com/office/drawing/2014/main" id="{3BEAA568-2DAB-CA3E-49D6-B29C296EE89C}"/>
              </a:ext>
            </a:extLst>
          </p:cNvPr>
          <p:cNvSpPr txBox="1"/>
          <p:nvPr/>
        </p:nvSpPr>
        <p:spPr>
          <a:xfrm>
            <a:off x="2413149" y="2895693"/>
            <a:ext cx="3051972" cy="307777"/>
          </a:xfrm>
          <a:prstGeom prst="rect">
            <a:avLst/>
          </a:prstGeom>
          <a:noFill/>
        </p:spPr>
        <p:txBody>
          <a:bodyPr wrap="square">
            <a:spAutoFit/>
          </a:bodyPr>
          <a:lstStyle/>
          <a:p>
            <a:pPr algn="ctr"/>
            <a:r>
              <a:rPr lang="en-US" altLang="ja-JP" sz="1400" b="1" dirty="0">
                <a:ln w="6600">
                  <a:solidFill>
                    <a:schemeClr val="accent5">
                      <a:lumMod val="20000"/>
                      <a:lumOff val="80000"/>
                    </a:schemeClr>
                  </a:solidFill>
                  <a:prstDash val="solid"/>
                </a:ln>
                <a:solidFill>
                  <a:schemeClr val="accent5">
                    <a:lumMod val="20000"/>
                    <a:lumOff val="80000"/>
                  </a:schemeClr>
                </a:solidFill>
                <a:effectLst>
                  <a:glow rad="127000">
                    <a:schemeClr val="accent1">
                      <a:lumMod val="50000"/>
                    </a:schemeClr>
                  </a:glow>
                  <a:outerShdw dist="38100" dir="2700000" algn="tl" rotWithShape="0">
                    <a:schemeClr val="accent2"/>
                  </a:outerShdw>
                </a:effectLst>
              </a:rPr>
              <a:t>SpongeBob Festival</a:t>
            </a:r>
            <a:r>
              <a:rPr lang="ja-JP" altLang="en-US" sz="1400" b="1" dirty="0">
                <a:ln w="6600">
                  <a:solidFill>
                    <a:schemeClr val="accent5">
                      <a:lumMod val="20000"/>
                      <a:lumOff val="80000"/>
                    </a:schemeClr>
                  </a:solidFill>
                  <a:prstDash val="solid"/>
                </a:ln>
                <a:solidFill>
                  <a:schemeClr val="accent5">
                    <a:lumMod val="20000"/>
                    <a:lumOff val="80000"/>
                  </a:schemeClr>
                </a:solidFill>
                <a:effectLst>
                  <a:glow rad="127000">
                    <a:schemeClr val="accent1">
                      <a:lumMod val="50000"/>
                    </a:schemeClr>
                  </a:glow>
                  <a:outerShdw dist="38100" dir="2700000" algn="tl" rotWithShape="0">
                    <a:schemeClr val="accent2"/>
                  </a:outerShdw>
                </a:effectLst>
              </a:rPr>
              <a:t> </a:t>
            </a:r>
            <a:r>
              <a:rPr kumimoji="1" lang="en-US" altLang="ja-JP" sz="1400" b="1" dirty="0">
                <a:ln w="6600">
                  <a:solidFill>
                    <a:schemeClr val="accent5">
                      <a:lumMod val="20000"/>
                      <a:lumOff val="80000"/>
                    </a:schemeClr>
                  </a:solidFill>
                  <a:prstDash val="solid"/>
                </a:ln>
                <a:solidFill>
                  <a:schemeClr val="accent5">
                    <a:lumMod val="20000"/>
                    <a:lumOff val="80000"/>
                  </a:schemeClr>
                </a:solidFill>
                <a:effectLst>
                  <a:glow rad="127000">
                    <a:schemeClr val="accent1">
                      <a:lumMod val="50000"/>
                    </a:schemeClr>
                  </a:glow>
                  <a:outerShdw dist="38100" dir="2700000" algn="tl" rotWithShape="0">
                    <a:schemeClr val="accent2"/>
                  </a:outerShdw>
                </a:effectLst>
              </a:rPr>
              <a:t>TOP100</a:t>
            </a:r>
            <a:endParaRPr kumimoji="1" lang="ja-JP" altLang="en-US" sz="1400" b="1" dirty="0">
              <a:ln w="6600">
                <a:solidFill>
                  <a:schemeClr val="accent5">
                    <a:lumMod val="20000"/>
                    <a:lumOff val="80000"/>
                  </a:schemeClr>
                </a:solidFill>
                <a:prstDash val="solid"/>
              </a:ln>
              <a:solidFill>
                <a:schemeClr val="accent5">
                  <a:lumMod val="20000"/>
                  <a:lumOff val="80000"/>
                </a:schemeClr>
              </a:solidFill>
              <a:effectLst>
                <a:glow rad="127000">
                  <a:schemeClr val="accent1">
                    <a:lumMod val="50000"/>
                  </a:schemeClr>
                </a:glow>
                <a:outerShdw dist="38100" dir="2700000" algn="tl" rotWithShape="0">
                  <a:schemeClr val="accent2"/>
                </a:outerShdw>
              </a:effectLst>
            </a:endParaRPr>
          </a:p>
        </p:txBody>
      </p:sp>
      <p:sp>
        <p:nvSpPr>
          <p:cNvPr id="32" name="テキスト ボックス 31">
            <a:extLst>
              <a:ext uri="{FF2B5EF4-FFF2-40B4-BE49-F238E27FC236}">
                <a16:creationId xmlns:a16="http://schemas.microsoft.com/office/drawing/2014/main" id="{C699D3AE-239C-2392-0BB4-C895548F269E}"/>
              </a:ext>
            </a:extLst>
          </p:cNvPr>
          <p:cNvSpPr txBox="1"/>
          <p:nvPr/>
        </p:nvSpPr>
        <p:spPr>
          <a:xfrm>
            <a:off x="1838349" y="2304712"/>
            <a:ext cx="4174434" cy="307777"/>
          </a:xfrm>
          <a:prstGeom prst="rect">
            <a:avLst/>
          </a:prstGeom>
          <a:noFill/>
        </p:spPr>
        <p:txBody>
          <a:bodyPr wrap="square">
            <a:spAutoFit/>
          </a:bodyPr>
          <a:lstStyle/>
          <a:p>
            <a:pPr algn="ctr"/>
            <a:r>
              <a:rPr lang="en-US" altLang="ja-JP" sz="1400" b="1" dirty="0">
                <a:ln w="6600">
                  <a:solidFill>
                    <a:srgbClr val="FFFF00"/>
                  </a:solidFill>
                  <a:prstDash val="solid"/>
                </a:ln>
                <a:solidFill>
                  <a:srgbClr val="FFFF66"/>
                </a:solidFill>
                <a:effectLst>
                  <a:glow rad="127000">
                    <a:srgbClr val="B08600"/>
                  </a:glow>
                  <a:outerShdw dist="38100" dir="2700000" algn="tl" rotWithShape="0">
                    <a:schemeClr val="accent2"/>
                  </a:outerShdw>
                </a:effectLst>
              </a:rPr>
              <a:t>SpongeBob Festival</a:t>
            </a:r>
            <a:r>
              <a:rPr lang="ja-JP" altLang="en-US" sz="1400" b="1" dirty="0">
                <a:ln w="6600">
                  <a:solidFill>
                    <a:srgbClr val="FFFF00"/>
                  </a:solidFill>
                  <a:prstDash val="solid"/>
                </a:ln>
                <a:solidFill>
                  <a:srgbClr val="FFFF66"/>
                </a:solidFill>
                <a:effectLst>
                  <a:glow rad="127000">
                    <a:srgbClr val="B08600"/>
                  </a:glow>
                  <a:outerShdw dist="38100" dir="2700000" algn="tl" rotWithShape="0">
                    <a:schemeClr val="accent2"/>
                  </a:outerShdw>
                </a:effectLst>
              </a:rPr>
              <a:t> </a:t>
            </a:r>
            <a:r>
              <a:rPr kumimoji="1" lang="en-US" altLang="ja-JP" sz="1400" b="1" dirty="0">
                <a:ln w="6600">
                  <a:solidFill>
                    <a:srgbClr val="FFFF00"/>
                  </a:solidFill>
                  <a:prstDash val="solid"/>
                </a:ln>
                <a:solidFill>
                  <a:srgbClr val="FFFF66"/>
                </a:solidFill>
                <a:effectLst>
                  <a:glow rad="127000">
                    <a:srgbClr val="B08600"/>
                  </a:glow>
                  <a:outerShdw dist="38100" dir="2700000" algn="tl" rotWithShape="0">
                    <a:schemeClr val="accent2"/>
                  </a:outerShdw>
                </a:effectLst>
              </a:rPr>
              <a:t>TOP10</a:t>
            </a:r>
            <a:endParaRPr kumimoji="1" lang="ja-JP" altLang="en-US" sz="1400" b="1" dirty="0">
              <a:ln w="6600">
                <a:solidFill>
                  <a:srgbClr val="FFFF00"/>
                </a:solidFill>
                <a:prstDash val="solid"/>
              </a:ln>
              <a:solidFill>
                <a:srgbClr val="FFFF66"/>
              </a:solidFill>
              <a:effectLst>
                <a:glow rad="127000">
                  <a:srgbClr val="B08600"/>
                </a:glow>
                <a:outerShdw dist="38100" dir="2700000" algn="tl" rotWithShape="0">
                  <a:schemeClr val="accent2"/>
                </a:outerShdw>
              </a:effectLst>
            </a:endParaRPr>
          </a:p>
        </p:txBody>
      </p:sp>
      <p:sp>
        <p:nvSpPr>
          <p:cNvPr id="51" name="吹き出し: 四角形 50">
            <a:extLst>
              <a:ext uri="{FF2B5EF4-FFF2-40B4-BE49-F238E27FC236}">
                <a16:creationId xmlns:a16="http://schemas.microsoft.com/office/drawing/2014/main" id="{C229B017-C9A2-0D6E-BE34-2D521F8266E6}"/>
              </a:ext>
            </a:extLst>
          </p:cNvPr>
          <p:cNvSpPr/>
          <p:nvPr/>
        </p:nvSpPr>
        <p:spPr>
          <a:xfrm>
            <a:off x="6591501" y="3308536"/>
            <a:ext cx="5300947" cy="2916587"/>
          </a:xfrm>
          <a:prstGeom prst="wedgeRectCallout">
            <a:avLst>
              <a:gd name="adj1" fmla="val -58419"/>
              <a:gd name="adj2" fmla="val 21143"/>
            </a:avLst>
          </a:prstGeom>
          <a:solidFill>
            <a:schemeClr val="accent3">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kumimoji="1" lang="en-US" altLang="ja-JP" sz="1100" dirty="0">
                <a:solidFill>
                  <a:schemeClr val="tx1"/>
                </a:solidFill>
              </a:rPr>
              <a:t>Here are some other ideas that came up within the team, in case you prefer these:</a:t>
            </a:r>
            <a:br>
              <a:rPr kumimoji="1" lang="en-US" altLang="ja-JP" sz="1100" dirty="0">
                <a:solidFill>
                  <a:schemeClr val="tx1"/>
                </a:solidFill>
              </a:rPr>
            </a:br>
            <a:endParaRPr kumimoji="1" lang="en-US" altLang="ja-JP" sz="1100" dirty="0">
              <a:solidFill>
                <a:schemeClr val="tx1"/>
              </a:solidFill>
            </a:endParaRPr>
          </a:p>
          <a:p>
            <a:pPr algn="l"/>
            <a:r>
              <a:rPr lang="ja-JP" altLang="en-US" sz="1100" dirty="0">
                <a:solidFill>
                  <a:schemeClr val="tx1"/>
                </a:solidFill>
              </a:rPr>
              <a:t>・</a:t>
            </a:r>
            <a:r>
              <a:rPr lang="en-US" altLang="ja-JP" sz="1100" dirty="0">
                <a:solidFill>
                  <a:schemeClr val="tx1"/>
                </a:solidFill>
              </a:rPr>
              <a:t>SquarePants Master </a:t>
            </a:r>
          </a:p>
          <a:p>
            <a:pPr algn="l"/>
            <a:r>
              <a:rPr lang="ja-JP" altLang="en-US" sz="1100" dirty="0">
                <a:solidFill>
                  <a:schemeClr val="tx1"/>
                </a:solidFill>
              </a:rPr>
              <a:t>・</a:t>
            </a:r>
            <a:r>
              <a:rPr lang="en-US" altLang="ja-JP" sz="1100" dirty="0">
                <a:solidFill>
                  <a:schemeClr val="tx1"/>
                </a:solidFill>
              </a:rPr>
              <a:t>King </a:t>
            </a:r>
            <a:r>
              <a:rPr lang="en-US" altLang="ja-JP" sz="1100" dirty="0" err="1">
                <a:solidFill>
                  <a:schemeClr val="tx1"/>
                </a:solidFill>
              </a:rPr>
              <a:t>Krabby</a:t>
            </a:r>
            <a:r>
              <a:rPr lang="en-US" altLang="ja-JP" sz="1100" dirty="0">
                <a:solidFill>
                  <a:schemeClr val="tx1"/>
                </a:solidFill>
              </a:rPr>
              <a:t> Patty </a:t>
            </a:r>
          </a:p>
          <a:p>
            <a:pPr algn="l"/>
            <a:r>
              <a:rPr lang="ja-JP" altLang="en-US" sz="1100" dirty="0">
                <a:solidFill>
                  <a:schemeClr val="tx1"/>
                </a:solidFill>
              </a:rPr>
              <a:t>・</a:t>
            </a:r>
            <a:r>
              <a:rPr lang="en-US" altLang="ja-JP" sz="1100" dirty="0">
                <a:solidFill>
                  <a:schemeClr val="tx1"/>
                </a:solidFill>
              </a:rPr>
              <a:t>Aye </a:t>
            </a:r>
            <a:r>
              <a:rPr lang="en-US" altLang="ja-JP" sz="1100" dirty="0" err="1">
                <a:solidFill>
                  <a:schemeClr val="tx1"/>
                </a:solidFill>
              </a:rPr>
              <a:t>aye</a:t>
            </a:r>
            <a:r>
              <a:rPr lang="en-US" altLang="ja-JP" sz="1100" dirty="0">
                <a:solidFill>
                  <a:schemeClr val="tx1"/>
                </a:solidFill>
              </a:rPr>
              <a:t>, captain! </a:t>
            </a:r>
          </a:p>
          <a:p>
            <a:pPr algn="l"/>
            <a:r>
              <a:rPr lang="ja-JP" altLang="en-US" sz="1100" dirty="0">
                <a:solidFill>
                  <a:schemeClr val="tx1"/>
                </a:solidFill>
              </a:rPr>
              <a:t>・</a:t>
            </a:r>
            <a:r>
              <a:rPr lang="en-US" altLang="ja-JP" sz="1100" dirty="0">
                <a:solidFill>
                  <a:schemeClr val="tx1"/>
                </a:solidFill>
              </a:rPr>
              <a:t>A few moments later moments later</a:t>
            </a:r>
            <a:br>
              <a:rPr lang="en-US" altLang="ja-JP" sz="1100" dirty="0">
                <a:solidFill>
                  <a:schemeClr val="tx1"/>
                </a:solidFill>
              </a:rPr>
            </a:br>
            <a:endParaRPr lang="en-US" altLang="ja-JP" sz="1100" dirty="0">
              <a:solidFill>
                <a:schemeClr val="tx1"/>
              </a:solidFill>
            </a:endParaRPr>
          </a:p>
          <a:p>
            <a:pPr algn="l"/>
            <a:r>
              <a:rPr lang="en-US" altLang="ja-JP" sz="1100" dirty="0">
                <a:solidFill>
                  <a:schemeClr val="tx1"/>
                </a:solidFill>
              </a:rPr>
              <a:t>or perhaps a reference to SpongeBob timecards with a Sonic Racing twist:</a:t>
            </a:r>
            <a:br>
              <a:rPr lang="en-US" altLang="ja-JP" sz="1100" dirty="0">
                <a:solidFill>
                  <a:schemeClr val="tx1"/>
                </a:solidFill>
              </a:rPr>
            </a:br>
            <a:endParaRPr lang="en-US" altLang="ja-JP" sz="1100" dirty="0">
              <a:solidFill>
                <a:schemeClr val="tx1"/>
              </a:solidFill>
            </a:endParaRPr>
          </a:p>
          <a:p>
            <a:pPr algn="l"/>
            <a:r>
              <a:rPr lang="ja-JP" altLang="en-US" sz="1100" dirty="0">
                <a:solidFill>
                  <a:schemeClr val="tx1"/>
                </a:solidFill>
              </a:rPr>
              <a:t>・</a:t>
            </a:r>
            <a:r>
              <a:rPr lang="en-US" altLang="ja-JP" sz="1100" dirty="0">
                <a:solidFill>
                  <a:schemeClr val="tx1"/>
                </a:solidFill>
              </a:rPr>
              <a:t>Several races Later...</a:t>
            </a:r>
          </a:p>
          <a:p>
            <a:pPr algn="l"/>
            <a:r>
              <a:rPr lang="ja-JP" altLang="en-US" sz="1100" dirty="0">
                <a:solidFill>
                  <a:schemeClr val="tx1"/>
                </a:solidFill>
              </a:rPr>
              <a:t>・</a:t>
            </a:r>
            <a:r>
              <a:rPr lang="en-US" altLang="ja-JP" sz="1100" dirty="0">
                <a:solidFill>
                  <a:schemeClr val="tx1"/>
                </a:solidFill>
              </a:rPr>
              <a:t>Meanwhile in Bikini Bottom</a:t>
            </a:r>
          </a:p>
          <a:p>
            <a:pPr algn="l"/>
            <a:r>
              <a:rPr lang="ja-JP" altLang="en-US" sz="1100" dirty="0">
                <a:solidFill>
                  <a:schemeClr val="tx1"/>
                </a:solidFill>
              </a:rPr>
              <a:t>・</a:t>
            </a:r>
            <a:r>
              <a:rPr lang="en-US" altLang="ja-JP" sz="1100" dirty="0">
                <a:solidFill>
                  <a:schemeClr val="tx1"/>
                </a:solidFill>
              </a:rPr>
              <a:t>Many races later...</a:t>
            </a:r>
          </a:p>
          <a:p>
            <a:pPr algn="l"/>
            <a:r>
              <a:rPr lang="ja-JP" altLang="en-US" sz="1100" dirty="0">
                <a:solidFill>
                  <a:schemeClr val="tx1"/>
                </a:solidFill>
              </a:rPr>
              <a:t>・</a:t>
            </a:r>
            <a:r>
              <a:rPr lang="en-US" altLang="ja-JP" sz="1100" dirty="0">
                <a:solidFill>
                  <a:schemeClr val="tx1"/>
                </a:solidFill>
              </a:rPr>
              <a:t>Three wins later...</a:t>
            </a:r>
          </a:p>
          <a:p>
            <a:pPr algn="l"/>
            <a:r>
              <a:rPr lang="ja-JP" altLang="en-US" sz="1100" dirty="0">
                <a:solidFill>
                  <a:schemeClr val="tx1"/>
                </a:solidFill>
              </a:rPr>
              <a:t>・</a:t>
            </a:r>
            <a:r>
              <a:rPr lang="en-US" altLang="ja-JP" sz="1100" dirty="0">
                <a:solidFill>
                  <a:schemeClr val="tx1"/>
                </a:solidFill>
              </a:rPr>
              <a:t>Three wins in a row later...</a:t>
            </a:r>
          </a:p>
          <a:p>
            <a:pPr algn="l"/>
            <a:endParaRPr lang="en-US" altLang="ja-JP" sz="1100" dirty="0">
              <a:solidFill>
                <a:schemeClr val="tx1"/>
              </a:solidFill>
            </a:endParaRPr>
          </a:p>
          <a:p>
            <a:pPr algn="l"/>
            <a:r>
              <a:rPr lang="en-US" altLang="ja-JP" sz="1100" dirty="0">
                <a:solidFill>
                  <a:schemeClr val="tx1"/>
                </a:solidFill>
              </a:rPr>
              <a:t>*Text font and </a:t>
            </a:r>
            <a:r>
              <a:rPr lang="en-US" altLang="ja-JP" sz="1100" dirty="0" err="1">
                <a:solidFill>
                  <a:schemeClr val="tx1"/>
                </a:solidFill>
              </a:rPr>
              <a:t>colour</a:t>
            </a:r>
            <a:r>
              <a:rPr lang="en-US" altLang="ja-JP" sz="1100" dirty="0">
                <a:solidFill>
                  <a:schemeClr val="tx1"/>
                </a:solidFill>
              </a:rPr>
              <a:t> is tentative.</a:t>
            </a:r>
          </a:p>
        </p:txBody>
      </p:sp>
      <p:sp>
        <p:nvSpPr>
          <p:cNvPr id="52" name="正方形/長方形 51">
            <a:extLst>
              <a:ext uri="{FF2B5EF4-FFF2-40B4-BE49-F238E27FC236}">
                <a16:creationId xmlns:a16="http://schemas.microsoft.com/office/drawing/2014/main" id="{C3C49956-0318-9F23-1BC3-A7EBFF8CD389}"/>
              </a:ext>
            </a:extLst>
          </p:cNvPr>
          <p:cNvSpPr/>
          <p:nvPr/>
        </p:nvSpPr>
        <p:spPr>
          <a:xfrm>
            <a:off x="2357698" y="4637301"/>
            <a:ext cx="3265831" cy="259059"/>
          </a:xfrm>
          <a:prstGeom prst="rect">
            <a:avLst/>
          </a:prstGeom>
          <a:noFill/>
          <a:ln w="25400" cap="flat" cmpd="sng" algn="ctr">
            <a:noFill/>
            <a:prstDash val="solid"/>
          </a:ln>
          <a:effectLst/>
        </p:spPr>
        <p:txBody>
          <a:bodyPr wrap="square" lIns="0" tIns="3600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rPr>
              <a:t>Residents of Bikini Bottom</a:t>
            </a:r>
            <a:endParaRPr kumimoji="1" lang="ja-JP" altLang="en-US"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endParaRPr>
          </a:p>
        </p:txBody>
      </p:sp>
      <p:sp>
        <p:nvSpPr>
          <p:cNvPr id="53" name="正方形/長方形 52">
            <a:extLst>
              <a:ext uri="{FF2B5EF4-FFF2-40B4-BE49-F238E27FC236}">
                <a16:creationId xmlns:a16="http://schemas.microsoft.com/office/drawing/2014/main" id="{B0725DFF-B22F-4A48-E0CE-F50DA82B89B7}"/>
              </a:ext>
            </a:extLst>
          </p:cNvPr>
          <p:cNvSpPr/>
          <p:nvPr/>
        </p:nvSpPr>
        <p:spPr>
          <a:xfrm>
            <a:off x="2357698" y="5154224"/>
            <a:ext cx="3265831" cy="259059"/>
          </a:xfrm>
          <a:prstGeom prst="rect">
            <a:avLst/>
          </a:prstGeom>
          <a:noFill/>
          <a:ln w="25400" cap="flat" cmpd="sng" algn="ctr">
            <a:noFill/>
            <a:prstDash val="solid"/>
          </a:ln>
          <a:effectLst/>
        </p:spPr>
        <p:txBody>
          <a:bodyPr wrap="square" lIns="0" tIns="3600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rPr>
              <a:t>Legendary Fry Cook</a:t>
            </a:r>
            <a:endParaRPr kumimoji="1" lang="ja-JP" altLang="en-US"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endParaRPr>
          </a:p>
        </p:txBody>
      </p:sp>
      <p:sp>
        <p:nvSpPr>
          <p:cNvPr id="54" name="正方形/長方形 53">
            <a:extLst>
              <a:ext uri="{FF2B5EF4-FFF2-40B4-BE49-F238E27FC236}">
                <a16:creationId xmlns:a16="http://schemas.microsoft.com/office/drawing/2014/main" id="{D805637C-5597-701B-6057-1ABCDA3A3E83}"/>
              </a:ext>
            </a:extLst>
          </p:cNvPr>
          <p:cNvSpPr/>
          <p:nvPr/>
        </p:nvSpPr>
        <p:spPr>
          <a:xfrm>
            <a:off x="2357698" y="5778732"/>
            <a:ext cx="3265831" cy="259059"/>
          </a:xfrm>
          <a:prstGeom prst="rect">
            <a:avLst/>
          </a:prstGeom>
          <a:noFill/>
          <a:ln w="25400" cap="flat" cmpd="sng" algn="ctr">
            <a:noFill/>
            <a:prstDash val="solid"/>
          </a:ln>
          <a:effectLst/>
        </p:spPr>
        <p:txBody>
          <a:bodyPr wrap="square" lIns="0" tIns="3600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rPr>
              <a:t>Legendary Fry Cook</a:t>
            </a:r>
            <a:endParaRPr kumimoji="1" lang="ja-JP" altLang="en-US" sz="1400" b="1" dirty="0">
              <a:ln w="6600">
                <a:solidFill>
                  <a:srgbClr val="FFFFFF"/>
                </a:solidFill>
                <a:prstDash val="solid"/>
              </a:ln>
              <a:solidFill>
                <a:schemeClr val="bg1"/>
              </a:solidFill>
              <a:effectLst>
                <a:glow rad="88900">
                  <a:schemeClr val="tx1"/>
                </a:glow>
                <a:outerShdw dist="38100" dir="2700000" algn="tl" rotWithShape="0">
                  <a:schemeClr val="accent2"/>
                </a:outerShdw>
              </a:effectLst>
            </a:endParaRPr>
          </a:p>
        </p:txBody>
      </p:sp>
    </p:spTree>
    <p:extLst>
      <p:ext uri="{BB962C8B-B14F-4D97-AF65-F5344CB8AC3E}">
        <p14:creationId xmlns:p14="http://schemas.microsoft.com/office/powerpoint/2010/main" val="182881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1">
            <a:extLst>
              <a:ext uri="{FF2B5EF4-FFF2-40B4-BE49-F238E27FC236}">
                <a16:creationId xmlns:a16="http://schemas.microsoft.com/office/drawing/2014/main" id="{66ACD2E6-D093-37FB-2027-323BA95C4EB2}"/>
              </a:ext>
            </a:extLst>
          </p:cNvPr>
          <p:cNvSpPr txBox="1">
            <a:spLocks/>
          </p:cNvSpPr>
          <p:nvPr/>
        </p:nvSpPr>
        <p:spPr>
          <a:xfrm>
            <a:off x="483815" y="811027"/>
            <a:ext cx="11279187" cy="3700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Image to be used in the jukebox mode, where players can listen to tracks from the SpongeBob course.</a:t>
            </a:r>
            <a:endParaRPr lang="ja-JP" altLang="en-US" sz="1600" b="1" dirty="0">
              <a:solidFill>
                <a:schemeClr val="tx1"/>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60AD70AD-B521-D5A0-A1C5-E331616D23BE}"/>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Jukebox: Jacket Art</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graphicFrame>
        <p:nvGraphicFramePr>
          <p:cNvPr id="8" name="表 7">
            <a:extLst>
              <a:ext uri="{FF2B5EF4-FFF2-40B4-BE49-F238E27FC236}">
                <a16:creationId xmlns:a16="http://schemas.microsoft.com/office/drawing/2014/main" id="{3F00D9E1-1111-1F75-0E2A-12E5FAD79401}"/>
              </a:ext>
            </a:extLst>
          </p:cNvPr>
          <p:cNvGraphicFramePr>
            <a:graphicFrameLocks noGrp="1"/>
          </p:cNvGraphicFramePr>
          <p:nvPr>
            <p:extLst>
              <p:ext uri="{D42A27DB-BD31-4B8C-83A1-F6EECF244321}">
                <p14:modId xmlns:p14="http://schemas.microsoft.com/office/powerpoint/2010/main" val="3333262679"/>
              </p:ext>
            </p:extLst>
          </p:nvPr>
        </p:nvGraphicFramePr>
        <p:xfrm>
          <a:off x="6418701" y="3206288"/>
          <a:ext cx="5449450" cy="1116816"/>
        </p:xfrm>
        <a:graphic>
          <a:graphicData uri="http://schemas.openxmlformats.org/drawingml/2006/table">
            <a:tbl>
              <a:tblPr/>
              <a:tblGrid>
                <a:gridCol w="185448">
                  <a:extLst>
                    <a:ext uri="{9D8B030D-6E8A-4147-A177-3AD203B41FA5}">
                      <a16:colId xmlns:a16="http://schemas.microsoft.com/office/drawing/2014/main" val="2092608578"/>
                    </a:ext>
                  </a:extLst>
                </a:gridCol>
                <a:gridCol w="1448859">
                  <a:extLst>
                    <a:ext uri="{9D8B030D-6E8A-4147-A177-3AD203B41FA5}">
                      <a16:colId xmlns:a16="http://schemas.microsoft.com/office/drawing/2014/main" val="2750439815"/>
                    </a:ext>
                  </a:extLst>
                </a:gridCol>
                <a:gridCol w="1448859">
                  <a:extLst>
                    <a:ext uri="{9D8B030D-6E8A-4147-A177-3AD203B41FA5}">
                      <a16:colId xmlns:a16="http://schemas.microsoft.com/office/drawing/2014/main" val="4246858824"/>
                    </a:ext>
                  </a:extLst>
                </a:gridCol>
                <a:gridCol w="2366284">
                  <a:extLst>
                    <a:ext uri="{9D8B030D-6E8A-4147-A177-3AD203B41FA5}">
                      <a16:colId xmlns:a16="http://schemas.microsoft.com/office/drawing/2014/main" val="2491392715"/>
                    </a:ext>
                  </a:extLst>
                </a:gridCol>
              </a:tblGrid>
              <a:tr h="213282">
                <a:tc>
                  <a:txBody>
                    <a:bodyPr/>
                    <a:lstStyle/>
                    <a:p>
                      <a:pPr algn="ctr" fontAlgn="ct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Image</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Asset</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Source File</a:t>
                      </a:r>
                      <a:endParaRPr 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9511167"/>
                  </a:ext>
                </a:extLst>
              </a:tr>
              <a:tr h="903534">
                <a:tc>
                  <a:txBody>
                    <a:bodyPr/>
                    <a:lstStyle/>
                    <a:p>
                      <a:pPr algn="ctr" fontAlgn="ctr"/>
                      <a:r>
                        <a:rPr lang="en-US" altLang="ja-JP" sz="800" b="0" i="0" u="none" strike="noStrike">
                          <a:solidFill>
                            <a:srgbClr val="000000"/>
                          </a:solidFill>
                          <a:effectLst/>
                          <a:latin typeface="Meiryo UI"/>
                          <a:ea typeface="Meiryo UI"/>
                        </a:rPr>
                        <a:t>1</a:t>
                      </a:r>
                      <a:endParaRPr lang="ja-JP" altLang="en-US" sz="800" b="0" i="0" u="none" strike="noStrike">
                        <a:solidFill>
                          <a:srgbClr val="000000"/>
                        </a:solidFill>
                        <a:effectLst/>
                        <a:latin typeface="Meiryo UI"/>
                        <a:ea typeface="Meiryo UI"/>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Collab</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Jacket</a:t>
                      </a:r>
                      <a:b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b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SpongeBob</a:t>
                      </a: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i-FI" altLang="ja-JP" sz="1050" b="0" i="0" u="none" strike="noStrike" dirty="0">
                          <a:solidFill>
                            <a:srgbClr val="000000"/>
                          </a:solidFill>
                          <a:effectLst/>
                          <a:latin typeface="メイリオ" panose="020B0604030504040204" pitchFamily="50" charset="-128"/>
                          <a:ea typeface="メイリオ" panose="020B0604030504040204" pitchFamily="50" charset="-128"/>
                        </a:rPr>
                        <a:t>SB_RT_Asia_KA_002.png</a:t>
                      </a:r>
                      <a:endParaRPr lang="en-US" altLang="ja-JP"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676" marR="6676" marT="6676" marB="3204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568705455"/>
                  </a:ext>
                </a:extLst>
              </a:tr>
            </a:tbl>
          </a:graphicData>
        </a:graphic>
      </p:graphicFrame>
      <p:cxnSp>
        <p:nvCxnSpPr>
          <p:cNvPr id="4" name="直線コネクタ 3">
            <a:extLst>
              <a:ext uri="{FF2B5EF4-FFF2-40B4-BE49-F238E27FC236}">
                <a16:creationId xmlns:a16="http://schemas.microsoft.com/office/drawing/2014/main" id="{FDF81844-261A-DBC2-07B7-CF7365AF8B5D}"/>
              </a:ext>
            </a:extLst>
          </p:cNvPr>
          <p:cNvCxnSpPr/>
          <p:nvPr/>
        </p:nvCxnSpPr>
        <p:spPr>
          <a:xfrm>
            <a:off x="323849" y="1179381"/>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図 5" descr="誕生日, 女の子, テーブル, ケーキ が含まれている画像&#10;&#10;自動的に生成された説明">
            <a:extLst>
              <a:ext uri="{FF2B5EF4-FFF2-40B4-BE49-F238E27FC236}">
                <a16:creationId xmlns:a16="http://schemas.microsoft.com/office/drawing/2014/main" id="{D7F86FBC-2A7C-080F-71F7-260F381A4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3361" y="3490340"/>
            <a:ext cx="755840" cy="755840"/>
          </a:xfrm>
          <a:prstGeom prst="rect">
            <a:avLst/>
          </a:prstGeom>
        </p:spPr>
      </p:pic>
      <p:pic>
        <p:nvPicPr>
          <p:cNvPr id="10" name="図 9" descr="誕生日, 女の子, テーブル, ケーキ が含まれている画像&#10;&#10;自動的に生成された説明">
            <a:extLst>
              <a:ext uri="{FF2B5EF4-FFF2-40B4-BE49-F238E27FC236}">
                <a16:creationId xmlns:a16="http://schemas.microsoft.com/office/drawing/2014/main" id="{4FB6F8A6-C15A-94ED-E464-3D0F4E88F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02" y="1379263"/>
            <a:ext cx="4600725" cy="4600725"/>
          </a:xfrm>
          <a:prstGeom prst="rect">
            <a:avLst/>
          </a:prstGeom>
        </p:spPr>
      </p:pic>
    </p:spTree>
    <p:extLst>
      <p:ext uri="{BB962C8B-B14F-4D97-AF65-F5344CB8AC3E}">
        <p14:creationId xmlns:p14="http://schemas.microsoft.com/office/powerpoint/2010/main" val="98203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D254A94-C746-E2DA-E7DF-39EDFC3C83FB}"/>
              </a:ext>
            </a:extLst>
          </p:cNvPr>
          <p:cNvSpPr txBox="1"/>
          <p:nvPr/>
        </p:nvSpPr>
        <p:spPr>
          <a:xfrm>
            <a:off x="294069" y="1837089"/>
            <a:ext cx="5661659" cy="3714852"/>
          </a:xfrm>
          <a:prstGeom prst="rect">
            <a:avLst/>
          </a:prstGeom>
          <a:solidFill>
            <a:schemeClr val="accent6">
              <a:lumMod val="20000"/>
              <a:lumOff val="80000"/>
            </a:schemeClr>
          </a:solidFill>
        </p:spPr>
        <p:txBody>
          <a:bodyPr wrap="none" rtlCol="0">
            <a:noAutofit/>
          </a:bodyPr>
          <a:lstStyle/>
          <a:p>
            <a:pPr algn="l"/>
            <a:r>
              <a:rPr lang="en-US" altLang="ja-JP" sz="1200" b="1" dirty="0">
                <a:latin typeface="メイリオ" panose="020B0604030504040204" pitchFamily="50" charset="-128"/>
                <a:ea typeface="メイリオ" panose="020B0604030504040204" pitchFamily="50" charset="-128"/>
              </a:rPr>
              <a:t>Example of how it may look in-game</a:t>
            </a:r>
            <a:endParaRPr kumimoji="1" lang="ja-JP" altLang="en-US" sz="1200" b="1" dirty="0">
              <a:latin typeface="メイリオ" panose="020B0604030504040204" pitchFamily="50" charset="-128"/>
              <a:ea typeface="メイリオ" panose="020B0604030504040204" pitchFamily="50" charset="-128"/>
            </a:endParaRPr>
          </a:p>
        </p:txBody>
      </p:sp>
      <p:graphicFrame>
        <p:nvGraphicFramePr>
          <p:cNvPr id="19" name="表 18">
            <a:extLst>
              <a:ext uri="{FF2B5EF4-FFF2-40B4-BE49-F238E27FC236}">
                <a16:creationId xmlns:a16="http://schemas.microsoft.com/office/drawing/2014/main" id="{41B21ABD-2E2C-B1C4-DBFF-E428359EAD80}"/>
              </a:ext>
            </a:extLst>
          </p:cNvPr>
          <p:cNvGraphicFramePr>
            <a:graphicFrameLocks noGrp="1"/>
          </p:cNvGraphicFramePr>
          <p:nvPr>
            <p:extLst>
              <p:ext uri="{D42A27DB-BD31-4B8C-83A1-F6EECF244321}">
                <p14:modId xmlns:p14="http://schemas.microsoft.com/office/powerpoint/2010/main" val="1426529860"/>
              </p:ext>
            </p:extLst>
          </p:nvPr>
        </p:nvGraphicFramePr>
        <p:xfrm>
          <a:off x="6288655" y="4086254"/>
          <a:ext cx="5579496" cy="1465687"/>
        </p:xfrm>
        <a:graphic>
          <a:graphicData uri="http://schemas.openxmlformats.org/drawingml/2006/table">
            <a:tbl>
              <a:tblPr/>
              <a:tblGrid>
                <a:gridCol w="4007870">
                  <a:extLst>
                    <a:ext uri="{9D8B030D-6E8A-4147-A177-3AD203B41FA5}">
                      <a16:colId xmlns:a16="http://schemas.microsoft.com/office/drawing/2014/main" val="2750439815"/>
                    </a:ext>
                  </a:extLst>
                </a:gridCol>
                <a:gridCol w="1571626">
                  <a:extLst>
                    <a:ext uri="{9D8B030D-6E8A-4147-A177-3AD203B41FA5}">
                      <a16:colId xmlns:a16="http://schemas.microsoft.com/office/drawing/2014/main" val="2112408163"/>
                    </a:ext>
                  </a:extLst>
                </a:gridCol>
              </a:tblGrid>
              <a:tr h="279907">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Image</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Source File</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9511167"/>
                  </a:ext>
                </a:extLst>
              </a:tr>
              <a:tr h="1185780">
                <a:tc>
                  <a:txBody>
                    <a:bodyPr/>
                    <a:lstStyle/>
                    <a:p>
                      <a:pPr algn="l" fontAlgn="ct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algn="l" fontAlgn="ctr"/>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rPr>
                        <a:t>SB_BG_001.png</a:t>
                      </a:r>
                    </a:p>
                    <a:p>
                      <a:pPr algn="l" fontAlgn="ctr"/>
                      <a:r>
                        <a:rPr lang="es-ES" altLang="ja-JP" sz="700" b="0" i="0" u="none" strike="noStrike" dirty="0">
                          <a:solidFill>
                            <a:srgbClr val="000000"/>
                          </a:solidFill>
                          <a:effectLst/>
                          <a:latin typeface="メイリオ" panose="020B0604030504040204" pitchFamily="50" charset="-128"/>
                          <a:ea typeface="メイリオ" panose="020B0604030504040204" pitchFamily="50" charset="-128"/>
                        </a:rPr>
                        <a:t>SB_ES_Squid_002_EA_REV.png</a:t>
                      </a:r>
                    </a:p>
                    <a:p>
                      <a:pPr algn="l" fontAlgn="ctr"/>
                      <a:r>
                        <a:rPr lang="da-DK" altLang="ja-JP" sz="700" b="0" i="0" u="none" strike="noStrike" dirty="0">
                          <a:solidFill>
                            <a:srgbClr val="000000"/>
                          </a:solidFill>
                          <a:effectLst/>
                          <a:latin typeface="メイリオ" panose="020B0604030504040204" pitchFamily="50" charset="-128"/>
                          <a:ea typeface="メイリオ" panose="020B0604030504040204" pitchFamily="50" charset="-128"/>
                        </a:rPr>
                        <a:t>SB_Pat_142_alt_EA.png</a:t>
                      </a:r>
                    </a:p>
                    <a:p>
                      <a:pPr algn="l" fontAlgn="ctr"/>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rPr>
                        <a:t>SBX_SBob_479_REV1_EA.png</a:t>
                      </a: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568705455"/>
                  </a:ext>
                </a:extLst>
              </a:tr>
            </a:tbl>
          </a:graphicData>
        </a:graphic>
      </p:graphicFrame>
      <p:sp>
        <p:nvSpPr>
          <p:cNvPr id="2" name="テキスト ボックス 1">
            <a:extLst>
              <a:ext uri="{FF2B5EF4-FFF2-40B4-BE49-F238E27FC236}">
                <a16:creationId xmlns:a16="http://schemas.microsoft.com/office/drawing/2014/main" id="{FAD2D092-9E85-C308-FF19-D52296DD1FA1}"/>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Festival: Event Monitor</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7" name="タイトル 1">
            <a:extLst>
              <a:ext uri="{FF2B5EF4-FFF2-40B4-BE49-F238E27FC236}">
                <a16:creationId xmlns:a16="http://schemas.microsoft.com/office/drawing/2014/main" id="{3145AB5E-831E-DBAD-2B21-F35DCC2EFCB6}"/>
              </a:ext>
            </a:extLst>
          </p:cNvPr>
          <p:cNvSpPr txBox="1">
            <a:spLocks/>
          </p:cNvSpPr>
          <p:nvPr/>
        </p:nvSpPr>
        <p:spPr>
          <a:xfrm>
            <a:off x="323849" y="1006636"/>
            <a:ext cx="11279187" cy="8029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This is a monitor that appears in the background of the main menu during Festival events.</a:t>
            </a:r>
          </a:p>
        </p:txBody>
      </p:sp>
      <p:cxnSp>
        <p:nvCxnSpPr>
          <p:cNvPr id="10" name="直線コネクタ 9">
            <a:extLst>
              <a:ext uri="{FF2B5EF4-FFF2-40B4-BE49-F238E27FC236}">
                <a16:creationId xmlns:a16="http://schemas.microsoft.com/office/drawing/2014/main" id="{A2A56285-2C68-1F32-E9E6-0E74D7715562}"/>
              </a:ext>
            </a:extLst>
          </p:cNvPr>
          <p:cNvCxnSpPr/>
          <p:nvPr/>
        </p:nvCxnSpPr>
        <p:spPr>
          <a:xfrm>
            <a:off x="323849" y="1526223"/>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71756C27-A726-6478-D17A-F3D4DDBD30F1}"/>
              </a:ext>
            </a:extLst>
          </p:cNvPr>
          <p:cNvSpPr txBox="1">
            <a:spLocks/>
          </p:cNvSpPr>
          <p:nvPr/>
        </p:nvSpPr>
        <p:spPr>
          <a:xfrm>
            <a:off x="6426099" y="1636818"/>
            <a:ext cx="969969" cy="26514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endParaRPr lang="en-US" altLang="ja-JP" sz="1000" b="1" dirty="0">
              <a:solidFill>
                <a:schemeClr val="tx1"/>
              </a:solidFill>
              <a:latin typeface="メイリオ" panose="020B0604030504040204" pitchFamily="50" charset="-128"/>
              <a:ea typeface="メイリオ" panose="020B0604030504040204" pitchFamily="50" charset="-128"/>
            </a:endParaRPr>
          </a:p>
        </p:txBody>
      </p:sp>
      <p:pic>
        <p:nvPicPr>
          <p:cNvPr id="12" name="図 11" descr="屋内, 子供, カラフル, テーブル が含まれている画像&#10;&#10;自動的に生成された説明">
            <a:extLst>
              <a:ext uri="{FF2B5EF4-FFF2-40B4-BE49-F238E27FC236}">
                <a16:creationId xmlns:a16="http://schemas.microsoft.com/office/drawing/2014/main" id="{A2228990-A624-DDBD-107B-DE633EF41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6" y="2457630"/>
            <a:ext cx="4446142" cy="2887647"/>
          </a:xfrm>
          <a:prstGeom prst="rect">
            <a:avLst/>
          </a:prstGeom>
        </p:spPr>
      </p:pic>
      <p:sp>
        <p:nvSpPr>
          <p:cNvPr id="21" name="吹き出し: 角を丸めた四角形 20">
            <a:extLst>
              <a:ext uri="{FF2B5EF4-FFF2-40B4-BE49-F238E27FC236}">
                <a16:creationId xmlns:a16="http://schemas.microsoft.com/office/drawing/2014/main" id="{F0B9A3D5-DBC7-86D4-BDFE-26E8586B06F6}"/>
              </a:ext>
            </a:extLst>
          </p:cNvPr>
          <p:cNvSpPr/>
          <p:nvPr/>
        </p:nvSpPr>
        <p:spPr>
          <a:xfrm>
            <a:off x="5374105" y="1809569"/>
            <a:ext cx="6544673" cy="1945143"/>
          </a:xfrm>
          <a:prstGeom prst="wedgeRoundRectCallout">
            <a:avLst>
              <a:gd name="adj1" fmla="val -58288"/>
              <a:gd name="adj2" fmla="val 36624"/>
              <a:gd name="adj3" fmla="val 16667"/>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591E259-EB3B-2770-CEC4-29EA582EE85C}"/>
              </a:ext>
            </a:extLst>
          </p:cNvPr>
          <p:cNvSpPr txBox="1"/>
          <p:nvPr/>
        </p:nvSpPr>
        <p:spPr>
          <a:xfrm>
            <a:off x="5569155" y="1883351"/>
            <a:ext cx="1826913" cy="307777"/>
          </a:xfrm>
          <a:prstGeom prst="rect">
            <a:avLst/>
          </a:prstGeom>
          <a:noFill/>
        </p:spPr>
        <p:txBody>
          <a:bodyPr wrap="square" rtlCol="0">
            <a:spAutoFit/>
          </a:bodyPr>
          <a:lstStyle/>
          <a:p>
            <a:pPr algn="l"/>
            <a:r>
              <a:rPr kumimoji="1" lang="en-US" altLang="ja-JP" sz="1400" b="1" dirty="0">
                <a:latin typeface="メイリオ" panose="020B0604030504040204" pitchFamily="50" charset="-128"/>
                <a:ea typeface="メイリオ" panose="020B0604030504040204" pitchFamily="50" charset="-128"/>
              </a:rPr>
              <a:t>Image used</a:t>
            </a:r>
            <a:endParaRPr kumimoji="1" lang="ja-JP" altLang="en-US" sz="1400" b="1"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636F790C-C313-71C6-278D-FCA3D0145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8443" y="2190231"/>
            <a:ext cx="6095995" cy="1219199"/>
          </a:xfrm>
          <a:prstGeom prst="rect">
            <a:avLst/>
          </a:prstGeom>
        </p:spPr>
      </p:pic>
      <p:pic>
        <p:nvPicPr>
          <p:cNvPr id="14" name="図 13">
            <a:extLst>
              <a:ext uri="{FF2B5EF4-FFF2-40B4-BE49-F238E27FC236}">
                <a16:creationId xmlns:a16="http://schemas.microsoft.com/office/drawing/2014/main" id="{6BF720C1-29E6-3838-683F-B7DAFB6BF1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099" y="4575888"/>
            <a:ext cx="3779446" cy="755889"/>
          </a:xfrm>
          <a:prstGeom prst="rect">
            <a:avLst/>
          </a:prstGeom>
        </p:spPr>
      </p:pic>
    </p:spTree>
    <p:extLst>
      <p:ext uri="{BB962C8B-B14F-4D97-AF65-F5344CB8AC3E}">
        <p14:creationId xmlns:p14="http://schemas.microsoft.com/office/powerpoint/2010/main" val="2699390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D254A94-C746-E2DA-E7DF-39EDFC3C83FB}"/>
              </a:ext>
            </a:extLst>
          </p:cNvPr>
          <p:cNvSpPr txBox="1"/>
          <p:nvPr/>
        </p:nvSpPr>
        <p:spPr>
          <a:xfrm>
            <a:off x="294069" y="1837089"/>
            <a:ext cx="5661659" cy="3714852"/>
          </a:xfrm>
          <a:prstGeom prst="rect">
            <a:avLst/>
          </a:prstGeom>
          <a:solidFill>
            <a:schemeClr val="accent6">
              <a:lumMod val="20000"/>
              <a:lumOff val="80000"/>
            </a:schemeClr>
          </a:solidFill>
        </p:spPr>
        <p:txBody>
          <a:bodyPr wrap="none" rtlCol="0">
            <a:noAutofit/>
          </a:bodyPr>
          <a:lstStyle/>
          <a:p>
            <a:pPr algn="l"/>
            <a:r>
              <a:rPr kumimoji="1" lang="en-US" altLang="ja-JP" sz="1200" b="1" dirty="0">
                <a:latin typeface="メイリオ" panose="020B0604030504040204" pitchFamily="50" charset="-128"/>
                <a:ea typeface="メイリオ" panose="020B0604030504040204" pitchFamily="50" charset="-128"/>
              </a:rPr>
              <a:t>Example from </a:t>
            </a:r>
            <a:r>
              <a:rPr kumimoji="1" lang="en-US" altLang="ja-JP" sz="1200" b="1" dirty="0" err="1">
                <a:latin typeface="メイリオ" panose="020B0604030504040204" pitchFamily="50" charset="-128"/>
                <a:ea typeface="メイリオ" panose="020B0604030504040204" pitchFamily="50" charset="-128"/>
              </a:rPr>
              <a:t>NiGHTS</a:t>
            </a:r>
            <a:r>
              <a:rPr kumimoji="1" lang="en-US" altLang="ja-JP" sz="1200" b="1" dirty="0">
                <a:latin typeface="メイリオ" panose="020B0604030504040204" pitchFamily="50" charset="-128"/>
                <a:ea typeface="メイリオ" panose="020B0604030504040204" pitchFamily="50" charset="-128"/>
              </a:rPr>
              <a:t> collab</a:t>
            </a:r>
            <a:endParaRPr kumimoji="1" lang="ja-JP" altLang="en-US" sz="1200" b="1"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1EAA4313-3633-9C36-5E25-A33BEF4CCA39}"/>
              </a:ext>
            </a:extLst>
          </p:cNvPr>
          <p:cNvPicPr>
            <a:picLocks noChangeAspect="1"/>
          </p:cNvPicPr>
          <p:nvPr/>
        </p:nvPicPr>
        <p:blipFill>
          <a:blip r:embed="rId3"/>
          <a:stretch>
            <a:fillRect/>
          </a:stretch>
        </p:blipFill>
        <p:spPr>
          <a:xfrm>
            <a:off x="618662" y="2225338"/>
            <a:ext cx="3366493" cy="1892210"/>
          </a:xfrm>
          <a:prstGeom prst="rect">
            <a:avLst/>
          </a:prstGeom>
        </p:spPr>
      </p:pic>
      <p:graphicFrame>
        <p:nvGraphicFramePr>
          <p:cNvPr id="19" name="表 18">
            <a:extLst>
              <a:ext uri="{FF2B5EF4-FFF2-40B4-BE49-F238E27FC236}">
                <a16:creationId xmlns:a16="http://schemas.microsoft.com/office/drawing/2014/main" id="{41B21ABD-2E2C-B1C4-DBFF-E428359EAD80}"/>
              </a:ext>
            </a:extLst>
          </p:cNvPr>
          <p:cNvGraphicFramePr>
            <a:graphicFrameLocks noGrp="1"/>
          </p:cNvGraphicFramePr>
          <p:nvPr>
            <p:extLst>
              <p:ext uri="{D42A27DB-BD31-4B8C-83A1-F6EECF244321}">
                <p14:modId xmlns:p14="http://schemas.microsoft.com/office/powerpoint/2010/main" val="524638344"/>
              </p:ext>
            </p:extLst>
          </p:nvPr>
        </p:nvGraphicFramePr>
        <p:xfrm>
          <a:off x="6480313" y="1874922"/>
          <a:ext cx="5491205" cy="3840841"/>
        </p:xfrm>
        <a:graphic>
          <a:graphicData uri="http://schemas.openxmlformats.org/drawingml/2006/table">
            <a:tbl>
              <a:tblPr/>
              <a:tblGrid>
                <a:gridCol w="201494">
                  <a:extLst>
                    <a:ext uri="{9D8B030D-6E8A-4147-A177-3AD203B41FA5}">
                      <a16:colId xmlns:a16="http://schemas.microsoft.com/office/drawing/2014/main" val="2092608578"/>
                    </a:ext>
                  </a:extLst>
                </a:gridCol>
                <a:gridCol w="1162466">
                  <a:extLst>
                    <a:ext uri="{9D8B030D-6E8A-4147-A177-3AD203B41FA5}">
                      <a16:colId xmlns:a16="http://schemas.microsoft.com/office/drawing/2014/main" val="2750439815"/>
                    </a:ext>
                  </a:extLst>
                </a:gridCol>
                <a:gridCol w="2425682">
                  <a:extLst>
                    <a:ext uri="{9D8B030D-6E8A-4147-A177-3AD203B41FA5}">
                      <a16:colId xmlns:a16="http://schemas.microsoft.com/office/drawing/2014/main" val="4246858824"/>
                    </a:ext>
                  </a:extLst>
                </a:gridCol>
                <a:gridCol w="1701563">
                  <a:extLst>
                    <a:ext uri="{9D8B030D-6E8A-4147-A177-3AD203B41FA5}">
                      <a16:colId xmlns:a16="http://schemas.microsoft.com/office/drawing/2014/main" val="2112408163"/>
                    </a:ext>
                  </a:extLst>
                </a:gridCol>
              </a:tblGrid>
              <a:tr h="279907">
                <a:tc>
                  <a:txBody>
                    <a:bodyPr/>
                    <a:lstStyle/>
                    <a:p>
                      <a:pPr algn="ctr"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Image</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Asset</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Source File</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9511167"/>
                  </a:ext>
                </a:extLst>
              </a:tr>
              <a:tr h="1185780">
                <a:tc>
                  <a:txBody>
                    <a:bodyPr/>
                    <a:lstStyle/>
                    <a:p>
                      <a:pPr algn="ctr" fontAlgn="ct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1</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algn="l"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Team</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SpongeBob</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Icon</a:t>
                      </a:r>
                    </a:p>
                    <a:p>
                      <a:pPr algn="l"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Background </a:t>
                      </a:r>
                      <a:r>
                        <a:rPr lang="en-US" altLang="ja-JP" sz="1000" b="0" i="0" u="none" strike="noStrike" dirty="0" err="1">
                          <a:solidFill>
                            <a:srgbClr val="000000"/>
                          </a:solidFill>
                          <a:effectLst/>
                          <a:latin typeface="メイリオ" panose="020B0604030504040204" pitchFamily="50" charset="-128"/>
                          <a:ea typeface="メイリオ" panose="020B0604030504040204" pitchFamily="50" charset="-128"/>
                        </a:rPr>
                        <a:t>Colour</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 Yellow</a:t>
                      </a: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SBX_SBob_479_REV1_EA.png</a:t>
                      </a: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2568705455"/>
                  </a:ext>
                </a:extLst>
              </a:tr>
              <a:tr h="1187577">
                <a:tc>
                  <a:txBody>
                    <a:bodyPr/>
                    <a:lstStyle/>
                    <a:p>
                      <a:pPr algn="ctr" fontAlgn="ct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2</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Team</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Patrick</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Icon</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Background </a:t>
                      </a:r>
                      <a:r>
                        <a:rPr kumimoji="1" lang="en-US" altLang="ja-JP" sz="1000" b="0"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Colour</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Pink</a:t>
                      </a:r>
                      <a:endParaRPr kumimoji="1" lang="en-US" altLang="ja-JP"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a-DK" altLang="ja-JP" sz="800" b="0" i="0" u="none" strike="noStrike" dirty="0">
                          <a:solidFill>
                            <a:srgbClr val="000000"/>
                          </a:solidFill>
                          <a:effectLst/>
                          <a:latin typeface="メイリオ" panose="020B0604030504040204" pitchFamily="50" charset="-128"/>
                          <a:ea typeface="メイリオ" panose="020B0604030504040204" pitchFamily="50" charset="-128"/>
                        </a:rPr>
                        <a:t>SB_Pat_142_alt_EA.png</a:t>
                      </a:r>
                      <a:endParaRPr lang="en-US" altLang="ja-JP"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3972984305"/>
                  </a:ext>
                </a:extLst>
              </a:tr>
              <a:tr h="1187577">
                <a:tc>
                  <a:txBody>
                    <a:bodyPr/>
                    <a:lstStyle/>
                    <a:p>
                      <a:pPr lvl="0" algn="ctr">
                        <a:buNone/>
                      </a:pP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3</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6754" marR="6754" marT="6754" marB="32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lgn="l">
                        <a:buNone/>
                      </a:pP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754" marR="6754" marT="6754" marB="32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Team</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Squidward</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Icon</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メイリオ"/>
                          <a:ea typeface="メイリオ"/>
                          <a:cs typeface="+mn-cs"/>
                        </a:rPr>
                        <a:t>Background </a:t>
                      </a:r>
                      <a:r>
                        <a:rPr kumimoji="1" lang="en-US" altLang="ja-JP" sz="1000" b="0" i="0" u="none" strike="noStrike" kern="1200" cap="none" spc="0" normalizeH="0" baseline="0" noProof="0" dirty="0" err="1">
                          <a:ln>
                            <a:noFill/>
                          </a:ln>
                          <a:solidFill>
                            <a:srgbClr val="000000"/>
                          </a:solidFill>
                          <a:effectLst/>
                          <a:uLnTx/>
                          <a:uFillTx/>
                          <a:latin typeface="メイリオ"/>
                          <a:ea typeface="メイリオ"/>
                          <a:cs typeface="+mn-cs"/>
                        </a:rPr>
                        <a:t>Colour</a:t>
                      </a:r>
                      <a:r>
                        <a:rPr kumimoji="1" lang="en-US" altLang="ja-JP" sz="1000" b="0" i="0" u="none" strike="noStrike" kern="1200" cap="none" spc="0" normalizeH="0" baseline="0" noProof="0" dirty="0">
                          <a:ln>
                            <a:noFill/>
                          </a:ln>
                          <a:solidFill>
                            <a:srgbClr val="000000"/>
                          </a:solidFill>
                          <a:effectLst/>
                          <a:uLnTx/>
                          <a:uFillTx/>
                          <a:latin typeface="メイリオ"/>
                          <a:ea typeface="メイリオ"/>
                          <a:cs typeface="+mn-cs"/>
                        </a:rPr>
                        <a:t>: Blue/Purple</a:t>
                      </a:r>
                      <a:endParaRPr kumimoji="1" lang="ja-JP" altLang="en-US" sz="1000" b="0" i="0" u="none" strike="noStrike" kern="1200" cap="none" spc="0" normalizeH="0" baseline="0" noProof="0" dirty="0">
                        <a:ln>
                          <a:noFill/>
                        </a:ln>
                        <a:solidFill>
                          <a:srgbClr val="000000"/>
                        </a:solidFill>
                        <a:effectLst/>
                        <a:uLnTx/>
                        <a:uFillTx/>
                        <a:latin typeface="メイリオ"/>
                        <a:ea typeface="メイリオ"/>
                        <a:cs typeface="+mn-cs"/>
                      </a:endParaRPr>
                    </a:p>
                  </a:txBody>
                  <a:tcPr marL="6754" marR="6754" marT="6754" marB="32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s-E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SB_ES_Squid_002_EA_REV.png</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txBody>
                  <a:tcPr marL="6754" marR="6754" marT="6754" marB="32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3777633066"/>
                  </a:ext>
                </a:extLst>
              </a:tr>
            </a:tbl>
          </a:graphicData>
        </a:graphic>
      </p:graphicFrame>
      <p:pic>
        <p:nvPicPr>
          <p:cNvPr id="17" name="Picture 2">
            <a:extLst>
              <a:ext uri="{FF2B5EF4-FFF2-40B4-BE49-F238E27FC236}">
                <a16:creationId xmlns:a16="http://schemas.microsoft.com/office/drawing/2014/main" id="{CCB5A08D-21F9-376B-1948-F92185047E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99" b="368"/>
          <a:stretch/>
        </p:blipFill>
        <p:spPr bwMode="auto">
          <a:xfrm>
            <a:off x="1910824" y="3253562"/>
            <a:ext cx="3751720" cy="211763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FAD2D092-9E85-C308-FF19-D52296DD1FA1}"/>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Festival: Team Icons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7" name="タイトル 1">
            <a:extLst>
              <a:ext uri="{FF2B5EF4-FFF2-40B4-BE49-F238E27FC236}">
                <a16:creationId xmlns:a16="http://schemas.microsoft.com/office/drawing/2014/main" id="{3145AB5E-831E-DBAD-2B21-F35DCC2EFCB6}"/>
              </a:ext>
            </a:extLst>
          </p:cNvPr>
          <p:cNvSpPr txBox="1">
            <a:spLocks/>
          </p:cNvSpPr>
          <p:nvPr/>
        </p:nvSpPr>
        <p:spPr>
          <a:xfrm>
            <a:off x="323849" y="1006636"/>
            <a:ext cx="11279187" cy="8029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These are icons for when players team up during Festival events.</a:t>
            </a:r>
          </a:p>
        </p:txBody>
      </p:sp>
      <p:cxnSp>
        <p:nvCxnSpPr>
          <p:cNvPr id="10" name="直線コネクタ 9">
            <a:extLst>
              <a:ext uri="{FF2B5EF4-FFF2-40B4-BE49-F238E27FC236}">
                <a16:creationId xmlns:a16="http://schemas.microsoft.com/office/drawing/2014/main" id="{A2A56285-2C68-1F32-E9E6-0E74D7715562}"/>
              </a:ext>
            </a:extLst>
          </p:cNvPr>
          <p:cNvCxnSpPr/>
          <p:nvPr/>
        </p:nvCxnSpPr>
        <p:spPr>
          <a:xfrm>
            <a:off x="323849" y="1526223"/>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図 5" descr="挿絵 が含まれている画像&#10;&#10;自動的に生成された説明">
            <a:extLst>
              <a:ext uri="{FF2B5EF4-FFF2-40B4-BE49-F238E27FC236}">
                <a16:creationId xmlns:a16="http://schemas.microsoft.com/office/drawing/2014/main" id="{F2C93C8F-2809-BAA2-7A9B-7B8D0F9A6C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8276"/>
          <a:stretch/>
        </p:blipFill>
        <p:spPr>
          <a:xfrm>
            <a:off x="6859991" y="2253594"/>
            <a:ext cx="854520" cy="933780"/>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B35DE4E1-23BA-9FCA-B88E-99D31F0738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885" r="33665"/>
          <a:stretch/>
        </p:blipFill>
        <p:spPr>
          <a:xfrm>
            <a:off x="6825869" y="4677201"/>
            <a:ext cx="844042" cy="874740"/>
          </a:xfrm>
          <a:prstGeom prst="rect">
            <a:avLst/>
          </a:prstGeom>
        </p:spPr>
      </p:pic>
      <p:pic>
        <p:nvPicPr>
          <p:cNvPr id="13" name="図 12" descr="挿絵 が含まれている画像&#10;&#10;自動的に生成された説明">
            <a:extLst>
              <a:ext uri="{FF2B5EF4-FFF2-40B4-BE49-F238E27FC236}">
                <a16:creationId xmlns:a16="http://schemas.microsoft.com/office/drawing/2014/main" id="{9858CC05-BA7B-7D95-3523-308377421B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085" r="515"/>
          <a:stretch/>
        </p:blipFill>
        <p:spPr>
          <a:xfrm>
            <a:off x="6828681" y="3437958"/>
            <a:ext cx="841230" cy="873135"/>
          </a:xfrm>
          <a:prstGeom prst="rect">
            <a:avLst/>
          </a:prstGeom>
        </p:spPr>
      </p:pic>
    </p:spTree>
    <p:extLst>
      <p:ext uri="{BB962C8B-B14F-4D97-AF65-F5344CB8AC3E}">
        <p14:creationId xmlns:p14="http://schemas.microsoft.com/office/powerpoint/2010/main" val="348945938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c7c566a-631c-4b49-a716-542cbbbb83d3">
      <Terms xmlns="http://schemas.microsoft.com/office/infopath/2007/PartnerControls"/>
    </lcf76f155ced4ddcb4097134ff3c332f>
    <TaxCatchAll xmlns="15d125dc-c8a8-4523-85fe-57e90ab9a91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CAC52A9D980D34181B63663C6D28A6E" ma:contentTypeVersion="16" ma:contentTypeDescription="新しいドキュメントを作成します。" ma:contentTypeScope="" ma:versionID="c7c3a86bd64c0d95455c86a9199af331">
  <xsd:schema xmlns:xsd="http://www.w3.org/2001/XMLSchema" xmlns:xs="http://www.w3.org/2001/XMLSchema" xmlns:p="http://schemas.microsoft.com/office/2006/metadata/properties" xmlns:ns2="3c7c566a-631c-4b49-a716-542cbbbb83d3" xmlns:ns3="15d125dc-c8a8-4523-85fe-57e90ab9a912" targetNamespace="http://schemas.microsoft.com/office/2006/metadata/properties" ma:root="true" ma:fieldsID="2684e6079fa106025d239cf5f221c78c" ns2:_="" ns3:_="">
    <xsd:import namespace="3c7c566a-631c-4b49-a716-542cbbbb83d3"/>
    <xsd:import namespace="15d125dc-c8a8-4523-85fe-57e90ab9a9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c566a-631c-4b49-a716-542cbbbb83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3e3ecb39-345f-4c70-9a4b-6d4baf39b6d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d125dc-c8a8-4523-85fe-57e90ab9a912"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1304999a-83ea-48c5-b817-d42d2dc9b219}" ma:internalName="TaxCatchAll" ma:showField="CatchAllData" ma:web="15d125dc-c8a8-4523-85fe-57e90ab9a9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F78E51-0CC3-48A9-AA52-85D9256AD260}">
  <ds:schemaRefs>
    <ds:schemaRef ds:uri="http://schemas.microsoft.com/sharepoint/v3/contenttype/forms"/>
  </ds:schemaRefs>
</ds:datastoreItem>
</file>

<file path=customXml/itemProps2.xml><?xml version="1.0" encoding="utf-8"?>
<ds:datastoreItem xmlns:ds="http://schemas.openxmlformats.org/officeDocument/2006/customXml" ds:itemID="{73F0FA3F-9989-4EB8-9EFB-59425E98FF02}">
  <ds:schemaRefs>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http://purl.org/dc/dcmitype/"/>
    <ds:schemaRef ds:uri="f8cc1dcc-51b4-4a5d-ac9e-1dca87f93933"/>
    <ds:schemaRef ds:uri="9eddd797-a508-4383-8171-32f29afb3229"/>
    <ds:schemaRef ds:uri="http://www.w3.org/XML/1998/namespace"/>
    <ds:schemaRef ds:uri="3c7c566a-631c-4b49-a716-542cbbbb83d3"/>
    <ds:schemaRef ds:uri="15d125dc-c8a8-4523-85fe-57e90ab9a912"/>
  </ds:schemaRefs>
</ds:datastoreItem>
</file>

<file path=customXml/itemProps3.xml><?xml version="1.0" encoding="utf-8"?>
<ds:datastoreItem xmlns:ds="http://schemas.openxmlformats.org/officeDocument/2006/customXml" ds:itemID="{EAB0E255-57EB-409A-9D23-CF8BCA3A4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c566a-631c-4b49-a716-542cbbbb83d3"/>
    <ds:schemaRef ds:uri="15d125dc-c8a8-4523-85fe-57e90ab9a9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937</TotalTime>
  <Words>1315</Words>
  <Application>Microsoft Office PowerPoint</Application>
  <PresentationFormat>ワイド画面</PresentationFormat>
  <Paragraphs>216</Paragraphs>
  <Slides>11</Slides>
  <Notes>11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11</vt:i4>
      </vt:variant>
    </vt:vector>
  </HeadingPairs>
  <TitlesOfParts>
    <vt:vector size="19" baseType="lpstr">
      <vt:lpstr>HGP創英角ｺﾞｼｯｸUB</vt:lpstr>
      <vt:lpstr>Meiryo UI</vt:lpstr>
      <vt:lpstr>メイリオ</vt:lpstr>
      <vt:lpstr>Yu Gothic</vt:lpstr>
      <vt:lpstr>Arial</vt:lpstr>
      <vt:lpstr>Calibri</vt:lpstr>
      <vt:lpstr>Segoe UI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自己紹介</dc:title>
  <dc:creator>Kanazawa</dc:creator>
  <cp:lastModifiedBy>Ikari Jasmine</cp:lastModifiedBy>
  <cp:revision>34</cp:revision>
  <cp:lastPrinted>2015-11-16T11:21:58Z</cp:lastPrinted>
  <dcterms:created xsi:type="dcterms:W3CDTF">2011-12-05T09:05:43Z</dcterms:created>
  <dcterms:modified xsi:type="dcterms:W3CDTF">2024-11-20T09:18:34Z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0x010100CCAC52A9D980D34181B63663C6D28A6E</vt:lpwstr>
  </property>
  <property fmtid="{D5CDD505-2E9C-101B-9397-08002B2CF9AE}" pid="3" name="MediaServiceImageTags">
    <vt:lpwstr/>
  </property>
</Properties>
</file>