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8"/>
  </p:notesMasterIdLst>
  <p:sldIdLst>
    <p:sldId id="294" r:id="rId4"/>
    <p:sldId id="291" r:id="rId5"/>
    <p:sldId id="292" r:id="rId6"/>
    <p:sldId id="297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6699"/>
    <a:srgbClr val="0066FF"/>
    <a:srgbClr val="FF66FF"/>
    <a:srgbClr val="66FFCC"/>
    <a:srgbClr val="99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F252F-9875-4F69-B7CB-8E62711E8D20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1493-8BA7-458B-8197-45BD0B65A6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62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493-8BA7-458B-8197-45BD0B65A6E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51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493-8BA7-458B-8197-45BD0B65A6E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36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493-8BA7-458B-8197-45BD0B65A6E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011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493-8BA7-458B-8197-45BD0B65A6E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73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4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22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6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99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18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854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10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52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87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41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79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65631-DC1B-43F2-B771-3787AEB9D838}" type="datetimeFigureOut">
              <a:rPr kumimoji="1" lang="ja-JP" altLang="en-US" smtClean="0"/>
              <a:t>2024/11/5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2C2A2-3427-4A58-9AC9-09B4C4F78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6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1">
            <a:extLst>
              <a:ext uri="{FF2B5EF4-FFF2-40B4-BE49-F238E27FC236}">
                <a16:creationId xmlns:a16="http://schemas.microsoft.com/office/drawing/2014/main" id="{71EFBB3B-06E1-4225-BCC4-E892770BD010}"/>
              </a:ext>
            </a:extLst>
          </p:cNvPr>
          <p:cNvSpPr txBox="1">
            <a:spLocks/>
          </p:cNvSpPr>
          <p:nvPr/>
        </p:nvSpPr>
        <p:spPr>
          <a:xfrm>
            <a:off x="236018" y="162965"/>
            <a:ext cx="1332900" cy="4345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TERRA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5FE2D6-8439-176C-9966-2ECD1380570E}"/>
              </a:ext>
            </a:extLst>
          </p:cNvPr>
          <p:cNvSpPr/>
          <p:nvPr/>
        </p:nvSpPr>
        <p:spPr>
          <a:xfrm>
            <a:off x="10998200" y="2671309"/>
            <a:ext cx="359331" cy="25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F5E75BD-5640-2CC2-8B9C-3F8C05B222E5}"/>
              </a:ext>
            </a:extLst>
          </p:cNvPr>
          <p:cNvSpPr/>
          <p:nvPr/>
        </p:nvSpPr>
        <p:spPr>
          <a:xfrm>
            <a:off x="1746577" y="228199"/>
            <a:ext cx="571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Patty Wagon 3D Design Model</a:t>
            </a:r>
            <a:r>
              <a:rPr lang="ja-JP" altLang="en-US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2024/08/09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993E26-FF95-EE8D-3919-F7E0D95D4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638503"/>
            <a:ext cx="10286995" cy="57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8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1">
            <a:extLst>
              <a:ext uri="{FF2B5EF4-FFF2-40B4-BE49-F238E27FC236}">
                <a16:creationId xmlns:a16="http://schemas.microsoft.com/office/drawing/2014/main" id="{71EFBB3B-06E1-4225-BCC4-E892770BD010}"/>
              </a:ext>
            </a:extLst>
          </p:cNvPr>
          <p:cNvSpPr txBox="1">
            <a:spLocks/>
          </p:cNvSpPr>
          <p:nvPr/>
        </p:nvSpPr>
        <p:spPr>
          <a:xfrm>
            <a:off x="236018" y="162965"/>
            <a:ext cx="1332900" cy="4345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TERRA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5FE2D6-8439-176C-9966-2ECD1380570E}"/>
              </a:ext>
            </a:extLst>
          </p:cNvPr>
          <p:cNvSpPr/>
          <p:nvPr/>
        </p:nvSpPr>
        <p:spPr>
          <a:xfrm>
            <a:off x="10998200" y="2671309"/>
            <a:ext cx="359331" cy="25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993E26-FF95-EE8D-3919-F7E0D95D4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638503"/>
            <a:ext cx="10286995" cy="578643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88F930-31FB-4800-F532-E517F71B2492}"/>
              </a:ext>
            </a:extLst>
          </p:cNvPr>
          <p:cNvSpPr/>
          <p:nvPr/>
        </p:nvSpPr>
        <p:spPr>
          <a:xfrm>
            <a:off x="1746577" y="228199"/>
            <a:ext cx="571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Patty Wagon 3D Design Model</a:t>
            </a:r>
            <a:r>
              <a:rPr lang="ja-JP" altLang="en-US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2024/08/09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0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1">
            <a:extLst>
              <a:ext uri="{FF2B5EF4-FFF2-40B4-BE49-F238E27FC236}">
                <a16:creationId xmlns:a16="http://schemas.microsoft.com/office/drawing/2014/main" id="{71EFBB3B-06E1-4225-BCC4-E892770BD010}"/>
              </a:ext>
            </a:extLst>
          </p:cNvPr>
          <p:cNvSpPr txBox="1">
            <a:spLocks/>
          </p:cNvSpPr>
          <p:nvPr/>
        </p:nvSpPr>
        <p:spPr>
          <a:xfrm>
            <a:off x="236018" y="162965"/>
            <a:ext cx="1332900" cy="4345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TERRA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5FE2D6-8439-176C-9966-2ECD1380570E}"/>
              </a:ext>
            </a:extLst>
          </p:cNvPr>
          <p:cNvSpPr/>
          <p:nvPr/>
        </p:nvSpPr>
        <p:spPr>
          <a:xfrm>
            <a:off x="10998200" y="2671309"/>
            <a:ext cx="359331" cy="25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C0F8FC-CB35-6F7E-6E77-6E2404071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12" y="709319"/>
            <a:ext cx="4956533" cy="27880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93F3251-C714-48B6-AFF8-DAF6CA92C7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571" y="709318"/>
            <a:ext cx="4956535" cy="278805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B726AC4-A7C7-D3E3-EF63-847871DF6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14" y="3558824"/>
            <a:ext cx="4956531" cy="27880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FDA770B-B27F-2EF0-4F14-37CC91A28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573" y="3558823"/>
            <a:ext cx="4956533" cy="278804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A530492-ACFF-EE61-7F0F-00CD0962F01A}"/>
              </a:ext>
            </a:extLst>
          </p:cNvPr>
          <p:cNvSpPr/>
          <p:nvPr/>
        </p:nvSpPr>
        <p:spPr>
          <a:xfrm>
            <a:off x="1746577" y="228199"/>
            <a:ext cx="571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Patty Wagon 3D Design Model</a:t>
            </a:r>
            <a:r>
              <a:rPr lang="ja-JP" altLang="en-US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2024/08/09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1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1">
            <a:extLst>
              <a:ext uri="{FF2B5EF4-FFF2-40B4-BE49-F238E27FC236}">
                <a16:creationId xmlns:a16="http://schemas.microsoft.com/office/drawing/2014/main" id="{71EFBB3B-06E1-4225-BCC4-E892770BD010}"/>
              </a:ext>
            </a:extLst>
          </p:cNvPr>
          <p:cNvSpPr txBox="1">
            <a:spLocks/>
          </p:cNvSpPr>
          <p:nvPr/>
        </p:nvSpPr>
        <p:spPr>
          <a:xfrm>
            <a:off x="236018" y="162965"/>
            <a:ext cx="1332900" cy="4345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TERRA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5FE2D6-8439-176C-9966-2ECD1380570E}"/>
              </a:ext>
            </a:extLst>
          </p:cNvPr>
          <p:cNvSpPr/>
          <p:nvPr/>
        </p:nvSpPr>
        <p:spPr>
          <a:xfrm>
            <a:off x="10998200" y="2671309"/>
            <a:ext cx="359331" cy="25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C1EC9D9-C551-0E40-6FBF-F062785A4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573" y="3565449"/>
            <a:ext cx="4956531" cy="278804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79392A1-4AE8-85E7-B7DF-F1A14D8E9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13" y="712632"/>
            <a:ext cx="4956531" cy="27880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1435B29-121D-EB5E-6380-09EC7034A1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572" y="712631"/>
            <a:ext cx="4956533" cy="278804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DA5AA6D-5161-9183-5FAC-A01B8540B9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13" y="3565448"/>
            <a:ext cx="4956531" cy="278804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1EAC4B1-E42D-67A1-A1F1-EB957FF0E17D}"/>
              </a:ext>
            </a:extLst>
          </p:cNvPr>
          <p:cNvSpPr/>
          <p:nvPr/>
        </p:nvSpPr>
        <p:spPr>
          <a:xfrm>
            <a:off x="1746577" y="228199"/>
            <a:ext cx="571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Patty Wagon 3D Design Model</a:t>
            </a:r>
            <a:r>
              <a:rPr lang="ja-JP" altLang="en-US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noProof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2024/08/09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24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CAC52A9D980D34181B63663C6D28A6E" ma:contentTypeVersion="16" ma:contentTypeDescription="新しいドキュメントを作成します。" ma:contentTypeScope="" ma:versionID="c7c3a86bd64c0d95455c86a9199af331">
  <xsd:schema xmlns:xsd="http://www.w3.org/2001/XMLSchema" xmlns:xs="http://www.w3.org/2001/XMLSchema" xmlns:p="http://schemas.microsoft.com/office/2006/metadata/properties" xmlns:ns2="3c7c566a-631c-4b49-a716-542cbbbb83d3" xmlns:ns3="15d125dc-c8a8-4523-85fe-57e90ab9a912" targetNamespace="http://schemas.microsoft.com/office/2006/metadata/properties" ma:root="true" ma:fieldsID="2684e6079fa106025d239cf5f221c78c" ns2:_="" ns3:_="">
    <xsd:import namespace="3c7c566a-631c-4b49-a716-542cbbbb83d3"/>
    <xsd:import namespace="15d125dc-c8a8-4523-85fe-57e90ab9a9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c566a-631c-4b49-a716-542cbbbb8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3e3ecb39-345f-4c70-9a4b-6d4baf39b6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125dc-c8a8-4523-85fe-57e90ab9a91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04999a-83ea-48c5-b817-d42d2dc9b219}" ma:internalName="TaxCatchAll" ma:showField="CatchAllData" ma:web="15d125dc-c8a8-4523-85fe-57e90ab9a9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382630-BD27-46B7-98E1-1F4B4DD5629E}">
  <ds:schemaRefs>
    <ds:schemaRef ds:uri="15d125dc-c8a8-4523-85fe-57e90ab9a912"/>
    <ds:schemaRef ds:uri="3c7c566a-631c-4b49-a716-542cbbbb83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363D237-D55B-4CF8-9E5E-3BCFE94D04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</TotalTime>
  <Words>32</Words>
  <Application>Microsoft Office PowerPoint</Application>
  <PresentationFormat>ワイド画面</PresentationFormat>
  <Paragraphs>12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SEGA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Nagai Masahito</dc:creator>
  <cp:lastModifiedBy>Ikari Jasmine</cp:lastModifiedBy>
  <cp:revision>54</cp:revision>
  <dcterms:created xsi:type="dcterms:W3CDTF">2021-12-23T12:07:58Z</dcterms:created>
  <dcterms:modified xsi:type="dcterms:W3CDTF">2024-11-05T00:34:55Z</dcterms:modified>
</cp:coreProperties>
</file>