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918" r:id="rId5"/>
    <p:sldId id="952" r:id="rId6"/>
    <p:sldId id="943" r:id="rId7"/>
    <p:sldId id="951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666AA41-0755-4D9E-80B6-9FAEC718277F}">
          <p14:sldIdLst>
            <p14:sldId id="918"/>
            <p14:sldId id="952"/>
            <p14:sldId id="943"/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 Soyoo" initials="PS" lastIdx="1" clrIdx="0">
    <p:extLst>
      <p:ext uri="{19B8F6BF-5375-455C-9EA6-DF929625EA0E}">
        <p15:presenceInfo xmlns:p15="http://schemas.microsoft.com/office/powerpoint/2012/main" userId="S::soyoo.park@sega.com::6c21db06-8649-42d4-8138-f9057c2fd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D35"/>
    <a:srgbClr val="00FF00"/>
    <a:srgbClr val="003AB4"/>
    <a:srgbClr val="FF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9" autoAdjust="0"/>
    <p:restoredTop sz="94660"/>
  </p:normalViewPr>
  <p:slideViewPr>
    <p:cSldViewPr snapToGrid="0">
      <p:cViewPr>
        <p:scale>
          <a:sx n="100" d="100"/>
          <a:sy n="100" d="100"/>
        </p:scale>
        <p:origin x="1104" y="234"/>
      </p:cViewPr>
      <p:guideLst>
        <p:guide orient="horz" pos="420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D710-653E-451C-98DC-5136B16671C9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2FFB-1F62-412D-9F1C-A9C167695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81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D2FFB-1F62-412D-9F1C-A9C1676953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33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9125603-C79A-430D-AFFC-6FE2C92DF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5628"/>
            <a:ext cx="12192001" cy="6071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6FF886-E819-4B1F-A25B-8A825B335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35"/>
          <a:stretch/>
        </p:blipFill>
        <p:spPr>
          <a:xfrm>
            <a:off x="1" y="0"/>
            <a:ext cx="12192000" cy="620687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EA5AE6EE-8B9E-4A69-9216-CE3A43691F8B}"/>
              </a:ext>
            </a:extLst>
          </p:cNvPr>
          <p:cNvSpPr/>
          <p:nvPr userDrawn="1"/>
        </p:nvSpPr>
        <p:spPr>
          <a:xfrm>
            <a:off x="0" y="-385"/>
            <a:ext cx="12192000" cy="62107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角丸四角形 14">
            <a:extLst>
              <a:ext uri="{FF2B5EF4-FFF2-40B4-BE49-F238E27FC236}">
                <a16:creationId xmlns:a16="http://schemas.microsoft.com/office/drawing/2014/main" id="{A3D1886D-53C4-48EB-88AC-4BC50CE88772}"/>
              </a:ext>
            </a:extLst>
          </p:cNvPr>
          <p:cNvSpPr/>
          <p:nvPr userDrawn="1"/>
        </p:nvSpPr>
        <p:spPr>
          <a:xfrm>
            <a:off x="143339" y="6488386"/>
            <a:ext cx="2948517" cy="18097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000">
                <a:solidFill>
                  <a:srgbClr val="FF0000"/>
                </a:solidFill>
                <a:effectLst>
                  <a:glow rad="12700">
                    <a:schemeClr val="bg1">
                      <a:alpha val="84000"/>
                    </a:schemeClr>
                  </a:glow>
                </a:effectLst>
              </a:rPr>
              <a:t> </a:t>
            </a:r>
            <a:r>
              <a:rPr lang="en-US" altLang="ja-JP" sz="1000" b="1">
                <a:solidFill>
                  <a:srgbClr val="FF0000"/>
                </a:solidFill>
                <a:effectLst>
                  <a:glow rad="12700">
                    <a:schemeClr val="bg1">
                      <a:alpha val="84000"/>
                    </a:schemeClr>
                  </a:glow>
                </a:effectLst>
              </a:rPr>
              <a:t>SEGA </a:t>
            </a:r>
            <a:r>
              <a:rPr lang="ja-JP" altLang="en-US" sz="1000" b="1">
                <a:solidFill>
                  <a:srgbClr val="FF0000"/>
                </a:solidFill>
                <a:effectLst>
                  <a:glow rad="12700">
                    <a:schemeClr val="bg1">
                      <a:alpha val="84000"/>
                    </a:schemeClr>
                  </a:glow>
                </a:effectLst>
              </a:rPr>
              <a:t> </a:t>
            </a:r>
            <a:r>
              <a:rPr lang="en-US" altLang="ja-JP" sz="1000" b="1">
                <a:solidFill>
                  <a:srgbClr val="FF0000"/>
                </a:solidFill>
                <a:effectLst>
                  <a:glow rad="12700">
                    <a:schemeClr val="bg1">
                      <a:alpha val="84000"/>
                    </a:schemeClr>
                  </a:glow>
                </a:effectLst>
              </a:rPr>
              <a:t>STRICTLY  CONFIDENTIAL</a:t>
            </a:r>
            <a:endParaRPr lang="en-US" altLang="ja-JP" sz="1000">
              <a:solidFill>
                <a:srgbClr val="FF0000"/>
              </a:solidFill>
              <a:effectLst>
                <a:glow rad="12700">
                  <a:schemeClr val="bg1">
                    <a:alpha val="84000"/>
                  </a:schemeClr>
                </a:glow>
              </a:effectLst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26CFB2C-9302-48AF-A660-DF8D45334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C0C9F-5492-45FB-ABA8-8B7B81992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B9A40B-1B75-4D83-993A-85B3A195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8076-822F-4699-9B5D-C8517900A0C4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75F28-DA02-4D4C-9364-A8E8FB03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4B0438-D7FF-41D5-8222-83765D08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0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A4612-1BB1-46D0-8529-02FA8EDE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145E51-AB12-4368-86A8-732B06151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046AE-D9D4-4B01-8AA4-2D31EBC4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9B98-B2C7-4B67-80D2-12B68BFAFF24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39D565-80AA-4316-BCEE-DCB8C56B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2A3188-95ED-4C60-83CD-F060F24A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19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D80A63-D120-45DC-BADD-614A3ABA0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01FA5D-D375-4E7B-8CEF-A6E719B75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400067-9D35-43D1-B38B-974FA3E2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29A5-C98D-470A-82D2-A0A609449F0C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FCE350-2BA1-49B6-84A0-679F5E35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88CE90-4A17-4D7E-BE12-5F61F3F6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7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44CB2C93-04B3-4E37-90C1-ACD8D7E70C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5628"/>
            <a:ext cx="12192001" cy="6071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BB5057-9CCE-46C8-880A-A6EE8BC33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35"/>
          <a:stretch/>
        </p:blipFill>
        <p:spPr>
          <a:xfrm>
            <a:off x="1" y="0"/>
            <a:ext cx="12192000" cy="620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FA4B10-E891-453B-9CDE-D7776CD80DBB}"/>
              </a:ext>
            </a:extLst>
          </p:cNvPr>
          <p:cNvSpPr/>
          <p:nvPr userDrawn="1"/>
        </p:nvSpPr>
        <p:spPr>
          <a:xfrm>
            <a:off x="0" y="-385"/>
            <a:ext cx="12192000" cy="62107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角丸四角形 14">
            <a:extLst>
              <a:ext uri="{FF2B5EF4-FFF2-40B4-BE49-F238E27FC236}">
                <a16:creationId xmlns:a16="http://schemas.microsoft.com/office/drawing/2014/main" id="{767E3107-DCB9-442C-A5B1-5623A3870347}"/>
              </a:ext>
            </a:extLst>
          </p:cNvPr>
          <p:cNvSpPr/>
          <p:nvPr userDrawn="1"/>
        </p:nvSpPr>
        <p:spPr>
          <a:xfrm>
            <a:off x="149225" y="6449402"/>
            <a:ext cx="3489325" cy="24633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400" b="1">
                <a:ln>
                  <a:noFill/>
                </a:ln>
                <a:solidFill>
                  <a:srgbClr val="FF0000"/>
                </a:solidFill>
                <a:effectLst/>
              </a:rPr>
              <a:t>SEGA CONFIDENTIAL</a:t>
            </a:r>
            <a:endParaRPr lang="en-US" altLang="ja-JP" sz="140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7FDADD-D80F-477D-B11C-7171869D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21DCB-3B00-4086-8F73-46EB6391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2E02D-3914-4158-8DBA-EAF016F2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B66-05B9-485A-BBC9-C827A2208ADC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03443E-1C04-40A7-B6FE-FC467E8A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80207F-3D86-4991-93FE-0CFD4C5C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6356350"/>
            <a:ext cx="2743200" cy="365125"/>
          </a:xfrm>
        </p:spPr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59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2C1FF-9263-459D-AACF-7C456151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BD62E4-5DE2-45EB-90F6-CA757922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080AF-5493-4FB6-8104-8055FC79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7677-D51C-4202-A4B9-FCC00A61660E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0E6749-EBEC-4E4F-84B3-8220E3D2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013C12-BEE4-42CC-87DF-F5374FE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B0669-105E-488D-A40D-AC7D86E5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D76441-B780-4F72-8844-3188BDC66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E37B03-76CC-4956-A03B-304782DC6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BC80EB-D310-4FB1-A5F2-D7AD7C90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482C-6C0C-4D59-BE68-F979D1C3C1D1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4E9C42-964D-44E4-B5BA-4D84E651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690048-2AFE-4753-B412-E1F1CF14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98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5321E-68EF-4685-9E41-CC79D622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241DE9-CEBC-45DD-A167-99ED39A7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43F07C-81BD-45BA-A3C9-4219AE15F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15835C0-7ADE-4EF0-AB1E-6A3300EB9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E6DEA37-B5FC-4B71-A0DE-47E8FB761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6D3703-0E95-429A-AA8A-D7D85C83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F32-7570-4B0E-A951-38B9153A0F39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712CEB3-839A-4EB8-9050-1A449E7B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F318E0F-D977-4A8D-9CC9-CC890DC9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4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760BB-146E-4CE3-B648-D84A4A9C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766F13-0782-4CA2-AE5B-CC490799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C864-4453-428A-A34D-F0C156600034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022171-591A-4A8C-90C6-863E6802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59ED55-F1CF-41F3-AA3F-94D9F85F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2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0CB020-2422-4947-A487-BDEF2C35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9FF5-A5E4-4132-BC9F-3092B37C7CC7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DC088F-311E-4845-9BB3-9065B391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0845E-6F91-41C9-9492-EE60281B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9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75220-467F-4BCF-83E2-1C707F12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2E76DA-6E01-4E37-8307-8127EE94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72AB42-C37C-443F-9B4D-597B11426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B65B6C-6E56-4533-A27C-14BF1919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C4C3-CC80-4351-A4C2-57E46B70F7BE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6ECBDE-FDEB-4972-8B31-72B10409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8522D2-A66C-459B-ACC8-CB0DB4B4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3AB21-DC73-4BFE-AC9B-38EA5DF3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1D9476-88FF-49FE-BAA5-282F43706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3B20F9-1AA5-4CBA-848A-445B7E48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B752F9-BB8E-4D83-A9FC-E6E4C01C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1812-979D-42FF-852D-273EE85E870A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7788E0-D28E-4A23-A3E7-F639E594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E1C323-750D-46A2-8223-9B9F1C8D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59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A02C28-0C9D-4B55-BB8A-85C0D976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D1FC18-4ABE-44A3-9FB6-B4632820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E72792-4DF4-44EA-A311-833F9557B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BAA3-25C1-446D-AF01-2C44ADED615B}" type="datetime1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38C58C-59DE-429E-A095-AFB116249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DD6BD7-21DF-4E0D-8518-55FFC1B8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6B4A-8A06-45F9-87E4-D154F13D2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9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6104367-D684-4DEC-9C23-972A79FB3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88"/>
          <a:stretch/>
        </p:blipFill>
        <p:spPr>
          <a:xfrm>
            <a:off x="0" y="600074"/>
            <a:ext cx="12192000" cy="56861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FB7E53-E9A7-6EDE-00E6-80B50EA1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554" y="281166"/>
            <a:ext cx="2821746" cy="1263319"/>
          </a:xfrm>
          <a:prstGeom prst="rect">
            <a:avLst/>
          </a:prstGeom>
        </p:spPr>
      </p:pic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01B461C-4A34-B085-4551-F4F07BC1F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23808"/>
            <a:ext cx="11016943" cy="2262375"/>
          </a:xfrm>
          <a:custGeom>
            <a:avLst/>
            <a:gdLst>
              <a:gd name="connsiteX0" fmla="*/ 6654940 w 11016943"/>
              <a:gd name="connsiteY0" fmla="*/ 0 h 2262375"/>
              <a:gd name="connsiteX1" fmla="*/ 9994146 w 11016943"/>
              <a:gd name="connsiteY1" fmla="*/ 0 h 2262375"/>
              <a:gd name="connsiteX2" fmla="*/ 11016943 w 11016943"/>
              <a:gd name="connsiteY2" fmla="*/ 2262375 h 2262375"/>
              <a:gd name="connsiteX3" fmla="*/ 7937500 w 11016943"/>
              <a:gd name="connsiteY3" fmla="*/ 2262375 h 2262375"/>
              <a:gd name="connsiteX4" fmla="*/ 5632143 w 11016943"/>
              <a:gd name="connsiteY4" fmla="*/ 2262375 h 2262375"/>
              <a:gd name="connsiteX5" fmla="*/ 0 w 11016943"/>
              <a:gd name="connsiteY5" fmla="*/ 2262375 h 2262375"/>
              <a:gd name="connsiteX6" fmla="*/ 0 w 11016943"/>
              <a:gd name="connsiteY6" fmla="*/ 1 h 2262375"/>
              <a:gd name="connsiteX7" fmla="*/ 6654940 w 11016943"/>
              <a:gd name="connsiteY7" fmla="*/ 1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6943" h="2262375">
                <a:moveTo>
                  <a:pt x="6654940" y="0"/>
                </a:moveTo>
                <a:lnTo>
                  <a:pt x="9994146" y="0"/>
                </a:lnTo>
                <a:lnTo>
                  <a:pt x="11016943" y="2262375"/>
                </a:lnTo>
                <a:lnTo>
                  <a:pt x="7937500" y="2262375"/>
                </a:lnTo>
                <a:lnTo>
                  <a:pt x="5632143" y="2262375"/>
                </a:lnTo>
                <a:lnTo>
                  <a:pt x="0" y="2262375"/>
                </a:lnTo>
                <a:lnTo>
                  <a:pt x="0" y="1"/>
                </a:lnTo>
                <a:lnTo>
                  <a:pt x="6654940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BBE79DB-3BB1-679C-8955-21159EF978CF}"/>
              </a:ext>
            </a:extLst>
          </p:cNvPr>
          <p:cNvSpPr txBox="1">
            <a:spLocks/>
          </p:cNvSpPr>
          <p:nvPr/>
        </p:nvSpPr>
        <p:spPr>
          <a:xfrm>
            <a:off x="732372" y="4479325"/>
            <a:ext cx="9675278" cy="13368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TERRA</a:t>
            </a:r>
            <a:br>
              <a:rPr lang="en-US" altLang="ja-JP" sz="4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Avatar Course Update</a:t>
            </a:r>
            <a:br>
              <a:rPr lang="en-US" altLang="ja-JP" sz="4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20241112</a:t>
            </a:r>
            <a:endParaRPr lang="ja-JP" altLang="en-US" sz="48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E292E7-4423-FB54-8231-3E6733A1C7DE}"/>
              </a:ext>
            </a:extLst>
          </p:cNvPr>
          <p:cNvSpPr/>
          <p:nvPr/>
        </p:nvSpPr>
        <p:spPr>
          <a:xfrm>
            <a:off x="393700" y="281166"/>
            <a:ext cx="4005306" cy="597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12328C0-394E-C1FF-F9C5-D45F82B5B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0" y="318403"/>
            <a:ext cx="3753147" cy="4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216723-A711-EF05-0E32-4894A3BC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24C0EE-CEC7-3B2B-ACCD-57BB6666865F}"/>
              </a:ext>
            </a:extLst>
          </p:cNvPr>
          <p:cNvSpPr/>
          <p:nvPr/>
        </p:nvSpPr>
        <p:spPr>
          <a:xfrm>
            <a:off x="1323295" y="874984"/>
            <a:ext cx="9545410" cy="136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</a:rPr>
              <a:t>Regarding the previously shared course concept below,</a:t>
            </a:r>
            <a:b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</a:rPr>
            </a:b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</a:rPr>
              <a:t>some challenges came up as development progressed.</a:t>
            </a:r>
            <a:endParaRPr lang="en-US" altLang="ja-JP" sz="2000" dirty="0">
              <a:solidFill>
                <a:schemeClr val="tx1"/>
              </a:solidFill>
              <a:latin typeface="Meiryo"/>
              <a:ea typeface="Meiryo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77FFC-F333-BF1C-179E-D6B86C8BD2F0}"/>
              </a:ext>
            </a:extLst>
          </p:cNvPr>
          <p:cNvSpPr/>
          <p:nvPr/>
        </p:nvSpPr>
        <p:spPr>
          <a:xfrm>
            <a:off x="1304623" y="5698339"/>
            <a:ext cx="9545410" cy="531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/>
                <a:ea typeface="メイリオ"/>
              </a:rPr>
              <a:t>This document will outline an alternative proposal.</a:t>
            </a:r>
            <a:endParaRPr lang="en-US" altLang="ja-JP" sz="2000" dirty="0">
              <a:solidFill>
                <a:schemeClr val="tx1"/>
              </a:solidFill>
              <a:latin typeface="Meiryo"/>
              <a:ea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85F672-9307-6BFA-9BF6-1A91A15D8851}"/>
              </a:ext>
            </a:extLst>
          </p:cNvPr>
          <p:cNvSpPr txBox="1"/>
          <p:nvPr/>
        </p:nvSpPr>
        <p:spPr>
          <a:xfrm>
            <a:off x="483356" y="153670"/>
            <a:ext cx="11187944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Preface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8767C7-E735-E90D-8708-31072516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55" y="1819980"/>
            <a:ext cx="6449890" cy="364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658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7157FD69-2F0C-71AA-8F9F-5ACD49BD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50" y="2015852"/>
            <a:ext cx="5902798" cy="158641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68C95-1451-0D95-EF3A-DFC4468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E7C4A5-C4E9-AD82-27D4-308ADE20A919}"/>
              </a:ext>
            </a:extLst>
          </p:cNvPr>
          <p:cNvSpPr txBox="1"/>
          <p:nvPr/>
        </p:nvSpPr>
        <p:spPr>
          <a:xfrm>
            <a:off x="483356" y="153670"/>
            <a:ext cx="11187944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Gameplay Direction for Avatar Course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4166262-4C72-DB7F-E1D5-AC545897679E}"/>
              </a:ext>
            </a:extLst>
          </p:cNvPr>
          <p:cNvSpPr/>
          <p:nvPr/>
        </p:nvSpPr>
        <p:spPr>
          <a:xfrm>
            <a:off x="483356" y="869321"/>
            <a:ext cx="10667244" cy="889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 players choose their bending route and go through the branch-off area,</a:t>
            </a:r>
            <a:b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will now have more of a passive role to enjoy the gimmicks.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62F9D4-0DDD-AE54-459D-E0C8FD6E6D34}"/>
              </a:ext>
            </a:extLst>
          </p:cNvPr>
          <p:cNvSpPr/>
          <p:nvPr/>
        </p:nvSpPr>
        <p:spPr>
          <a:xfrm>
            <a:off x="483356" y="4077186"/>
            <a:ext cx="11480679" cy="179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Previously, players would obtain bending abilities and use them throughout the course; however, this idea clashes with the base Sonic Racing gameplay of using items, and leads to the concern that players could complete a lap without making use of any mechanics as it isn’t intuitive enough for a fast-paced racing game. The goal is to mitigate this risk by integrating gimmicks into the course itself.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8AA6C0E-4920-5699-7471-F0CFC5DD4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6" y="2015852"/>
            <a:ext cx="3076634" cy="1729844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A2B0755-B5B0-C843-00F8-2C0B91AE4AD1}"/>
              </a:ext>
            </a:extLst>
          </p:cNvPr>
          <p:cNvSpPr txBox="1"/>
          <p:nvPr/>
        </p:nvSpPr>
        <p:spPr>
          <a:xfrm>
            <a:off x="6109434" y="1760465"/>
            <a:ext cx="42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chemeClr val="accent6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Airtricks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off the rocks!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EF6E01-BCC4-147A-42D7-3EC182C65FA1}"/>
              </a:ext>
            </a:extLst>
          </p:cNvPr>
          <p:cNvSpPr txBox="1"/>
          <p:nvPr/>
        </p:nvSpPr>
        <p:spPr>
          <a:xfrm>
            <a:off x="6109434" y="3561030"/>
            <a:ext cx="42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Superdash</a:t>
            </a:r>
            <a:r>
              <a:rPr lang="en-US" altLang="ja-JP" dirty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through the fire rings!</a:t>
            </a:r>
            <a:endParaRPr kumimoji="1" lang="ja-JP" altLang="en-US" dirty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73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668C95-1451-0D95-EF3A-DFC4468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6B4A-8A06-45F9-87E4-D154F13D228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E7C4A5-C4E9-AD82-27D4-308ADE20A919}"/>
              </a:ext>
            </a:extLst>
          </p:cNvPr>
          <p:cNvSpPr txBox="1"/>
          <p:nvPr/>
        </p:nvSpPr>
        <p:spPr>
          <a:xfrm>
            <a:off x="483356" y="153670"/>
            <a:ext cx="11187944" cy="430887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Avatar Course Layout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8AA6C0E-4920-5699-7471-F0CFC5DD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6" y="2370221"/>
            <a:ext cx="4733743" cy="266155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5EB90-BD75-0018-17B4-C50B011644D9}"/>
              </a:ext>
            </a:extLst>
          </p:cNvPr>
          <p:cNvSpPr/>
          <p:nvPr/>
        </p:nvSpPr>
        <p:spPr>
          <a:xfrm>
            <a:off x="483356" y="964299"/>
            <a:ext cx="10667244" cy="1331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There will be one branch-off area each in the Lion Turtle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Islands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Air Nomads.</a:t>
            </a:r>
          </a:p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Players can choose the same bending route as before, or a different one that looked more fun for them.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92A48EB-DFE6-5C70-2D96-029B0F423210}"/>
              </a:ext>
            </a:extLst>
          </p:cNvPr>
          <p:cNvSpPr/>
          <p:nvPr/>
        </p:nvSpPr>
        <p:spPr>
          <a:xfrm>
            <a:off x="5371118" y="3404712"/>
            <a:ext cx="742950" cy="7592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94D8886-7777-6A99-E9A7-1DC0B2E9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87" y="2375814"/>
            <a:ext cx="4913222" cy="265036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B0C8A2B-0FD5-1E09-AFA2-C705681FCCB0}"/>
              </a:ext>
            </a:extLst>
          </p:cNvPr>
          <p:cNvSpPr/>
          <p:nvPr/>
        </p:nvSpPr>
        <p:spPr>
          <a:xfrm>
            <a:off x="483356" y="5329673"/>
            <a:ext cx="1066724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*Bending routes will change at random, e.g. to Air Bending &amp; Water Bending</a:t>
            </a:r>
            <a:b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*No layout changes have been made aside from these bending routes</a:t>
            </a:r>
          </a:p>
        </p:txBody>
      </p:sp>
    </p:spTree>
    <p:extLst>
      <p:ext uri="{BB962C8B-B14F-4D97-AF65-F5344CB8AC3E}">
        <p14:creationId xmlns:p14="http://schemas.microsoft.com/office/powerpoint/2010/main" val="310247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CAC52A9D980D34181B63663C6D28A6E" ma:contentTypeVersion="16" ma:contentTypeDescription="新しいドキュメントを作成します。" ma:contentTypeScope="" ma:versionID="c7c3a86bd64c0d95455c86a9199af331">
  <xsd:schema xmlns:xsd="http://www.w3.org/2001/XMLSchema" xmlns:xs="http://www.w3.org/2001/XMLSchema" xmlns:p="http://schemas.microsoft.com/office/2006/metadata/properties" xmlns:ns2="3c7c566a-631c-4b49-a716-542cbbbb83d3" xmlns:ns3="15d125dc-c8a8-4523-85fe-57e90ab9a912" targetNamespace="http://schemas.microsoft.com/office/2006/metadata/properties" ma:root="true" ma:fieldsID="2684e6079fa106025d239cf5f221c78c" ns2:_="" ns3:_="">
    <xsd:import namespace="3c7c566a-631c-4b49-a716-542cbbbb83d3"/>
    <xsd:import namespace="15d125dc-c8a8-4523-85fe-57e90ab9a9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c566a-631c-4b49-a716-542cbbbb8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3e3ecb39-345f-4c70-9a4b-6d4baf39b6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125dc-c8a8-4523-85fe-57e90ab9a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304999a-83ea-48c5-b817-d42d2dc9b219}" ma:internalName="TaxCatchAll" ma:showField="CatchAllData" ma:web="15d125dc-c8a8-4523-85fe-57e90ab9a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d125dc-c8a8-4523-85fe-57e90ab9a912" xsi:nil="true"/>
    <lcf76f155ced4ddcb4097134ff3c332f xmlns="3c7c566a-631c-4b49-a716-542cbbbb83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D491E-A12F-4B31-ACEC-E7FD4198EEB5}">
  <ds:schemaRefs>
    <ds:schemaRef ds:uri="15d125dc-c8a8-4523-85fe-57e90ab9a912"/>
    <ds:schemaRef ds:uri="3c7c566a-631c-4b49-a716-542cbbbb83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E87322-3C1D-40FC-B6A6-37650C15E83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15d125dc-c8a8-4523-85fe-57e90ab9a912"/>
    <ds:schemaRef ds:uri="3c7c566a-631c-4b49-a716-542cbbbb83d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9691A5-6B75-4CF0-8AE8-FFF8E182D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224</Words>
  <Application>Microsoft Office PowerPoint</Application>
  <PresentationFormat>ワイド画面</PresentationFormat>
  <Paragraphs>17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HG創英角ﾎﾟｯﾌﾟ体</vt:lpstr>
      <vt:lpstr>Meiryo</vt:lpstr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Zero ROM報告</dc:title>
  <dc:creator>Park Soyoo</dc:creator>
  <cp:lastModifiedBy>Ikari Jasmine</cp:lastModifiedBy>
  <cp:revision>16</cp:revision>
  <dcterms:created xsi:type="dcterms:W3CDTF">2022-04-13T07:50:17Z</dcterms:created>
  <dcterms:modified xsi:type="dcterms:W3CDTF">2024-11-12T02:28:08Z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0x010100CCAC52A9D980D34181B63663C6D28A6E</vt:lpwstr>
  </property>
  <property fmtid="{D5CDD505-2E9C-101B-9397-08002B2CF9AE}" pid="3" name="MediaServiceImageTags">
    <vt:lpwstr/>
  </property>
</Properties>
</file>