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</p:sldIdLst>
  <p:sldSz cx="48769588" cy="2743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2" autoAdjust="0"/>
    <p:restoredTop sz="94660"/>
  </p:normalViewPr>
  <p:slideViewPr>
    <p:cSldViewPr snapToGrid="0">
      <p:cViewPr varScale="1">
        <p:scale>
          <a:sx n="20" d="100"/>
          <a:sy n="20" d="100"/>
        </p:scale>
        <p:origin x="162" y="9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199" y="4489452"/>
            <a:ext cx="36577191" cy="9550400"/>
          </a:xfrm>
        </p:spPr>
        <p:txBody>
          <a:bodyPr anchor="b"/>
          <a:lstStyle>
            <a:lvl1pPr algn="ctr">
              <a:defRPr sz="2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199" y="14408152"/>
            <a:ext cx="36577191" cy="6623048"/>
          </a:xfrm>
        </p:spPr>
        <p:txBody>
          <a:bodyPr/>
          <a:lstStyle>
            <a:lvl1pPr marL="0" indent="0" algn="ctr">
              <a:buNone/>
              <a:defRPr sz="9600"/>
            </a:lvl1pPr>
            <a:lvl2pPr marL="1828800" indent="0" algn="ctr">
              <a:buNone/>
              <a:defRPr sz="8000"/>
            </a:lvl2pPr>
            <a:lvl3pPr marL="3657600" indent="0" algn="ctr">
              <a:buNone/>
              <a:defRPr sz="7200"/>
            </a:lvl3pPr>
            <a:lvl4pPr marL="5486400" indent="0" algn="ctr">
              <a:buNone/>
              <a:defRPr sz="6400"/>
            </a:lvl4pPr>
            <a:lvl5pPr marL="7315200" indent="0" algn="ctr">
              <a:buNone/>
              <a:defRPr sz="6400"/>
            </a:lvl5pPr>
            <a:lvl6pPr marL="9144000" indent="0" algn="ctr">
              <a:buNone/>
              <a:defRPr sz="6400"/>
            </a:lvl6pPr>
            <a:lvl7pPr marL="10972800" indent="0" algn="ctr">
              <a:buNone/>
              <a:defRPr sz="6400"/>
            </a:lvl7pPr>
            <a:lvl8pPr marL="12801600" indent="0" algn="ctr">
              <a:buNone/>
              <a:defRPr sz="6400"/>
            </a:lvl8pPr>
            <a:lvl9pPr marL="14630400" indent="0" algn="ctr">
              <a:buNone/>
              <a:defRPr sz="64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092F0-9B95-4656-B30A-8E2020934F7E}" type="datetimeFigureOut">
              <a:rPr kumimoji="1" lang="ja-JP" altLang="en-US" smtClean="0"/>
              <a:t>2024/11/22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B33D4-DD2B-4034-8713-81C5965321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8193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092F0-9B95-4656-B30A-8E2020934F7E}" type="datetimeFigureOut">
              <a:rPr kumimoji="1" lang="ja-JP" altLang="en-US" smtClean="0"/>
              <a:t>2024/11/22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B33D4-DD2B-4034-8713-81C5965321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5114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4900737" y="1460500"/>
            <a:ext cx="10515942" cy="2324735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52909" y="1460500"/>
            <a:ext cx="30938207" cy="2324735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092F0-9B95-4656-B30A-8E2020934F7E}" type="datetimeFigureOut">
              <a:rPr kumimoji="1" lang="ja-JP" altLang="en-US" smtClean="0"/>
              <a:t>2024/11/22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B33D4-DD2B-4034-8713-81C5965321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0450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092F0-9B95-4656-B30A-8E2020934F7E}" type="datetimeFigureOut">
              <a:rPr kumimoji="1" lang="ja-JP" altLang="en-US" smtClean="0"/>
              <a:t>2024/11/22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B33D4-DD2B-4034-8713-81C5965321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5758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27508" y="6838954"/>
            <a:ext cx="42063770" cy="11410948"/>
          </a:xfrm>
        </p:spPr>
        <p:txBody>
          <a:bodyPr anchor="b"/>
          <a:lstStyle>
            <a:lvl1pPr>
              <a:defRPr sz="2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27508" y="18357854"/>
            <a:ext cx="42063770" cy="6000748"/>
          </a:xfrm>
        </p:spPr>
        <p:txBody>
          <a:bodyPr/>
          <a:lstStyle>
            <a:lvl1pPr marL="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1pPr>
            <a:lvl2pPr marL="1828800" indent="0">
              <a:buNone/>
              <a:defRPr sz="8000">
                <a:solidFill>
                  <a:schemeClr val="tx1">
                    <a:tint val="75000"/>
                  </a:schemeClr>
                </a:solidFill>
              </a:defRPr>
            </a:lvl2pPr>
            <a:lvl3pPr marL="3657600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3pPr>
            <a:lvl4pPr marL="548640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731520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914400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097280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280160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463040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092F0-9B95-4656-B30A-8E2020934F7E}" type="datetimeFigureOut">
              <a:rPr kumimoji="1" lang="ja-JP" altLang="en-US" smtClean="0"/>
              <a:t>2024/11/22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B33D4-DD2B-4034-8713-81C5965321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2650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52909" y="7302500"/>
            <a:ext cx="20727075" cy="1740535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689604" y="7302500"/>
            <a:ext cx="20727075" cy="1740535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092F0-9B95-4656-B30A-8E2020934F7E}" type="datetimeFigureOut">
              <a:rPr kumimoji="1" lang="ja-JP" altLang="en-US" smtClean="0"/>
              <a:t>2024/11/22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B33D4-DD2B-4034-8713-81C5965321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9617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9261" y="1460502"/>
            <a:ext cx="42063770" cy="530225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59263" y="6724652"/>
            <a:ext cx="20631820" cy="3295648"/>
          </a:xfrm>
        </p:spPr>
        <p:txBody>
          <a:bodyPr anchor="b"/>
          <a:lstStyle>
            <a:lvl1pPr marL="0" indent="0">
              <a:buNone/>
              <a:defRPr sz="9600" b="1"/>
            </a:lvl1pPr>
            <a:lvl2pPr marL="1828800" indent="0">
              <a:buNone/>
              <a:defRPr sz="8000" b="1"/>
            </a:lvl2pPr>
            <a:lvl3pPr marL="3657600" indent="0">
              <a:buNone/>
              <a:defRPr sz="7200" b="1"/>
            </a:lvl3pPr>
            <a:lvl4pPr marL="5486400" indent="0">
              <a:buNone/>
              <a:defRPr sz="6400" b="1"/>
            </a:lvl4pPr>
            <a:lvl5pPr marL="7315200" indent="0">
              <a:buNone/>
              <a:defRPr sz="6400" b="1"/>
            </a:lvl5pPr>
            <a:lvl6pPr marL="9144000" indent="0">
              <a:buNone/>
              <a:defRPr sz="6400" b="1"/>
            </a:lvl6pPr>
            <a:lvl7pPr marL="10972800" indent="0">
              <a:buNone/>
              <a:defRPr sz="6400" b="1"/>
            </a:lvl7pPr>
            <a:lvl8pPr marL="12801600" indent="0">
              <a:buNone/>
              <a:defRPr sz="6400" b="1"/>
            </a:lvl8pPr>
            <a:lvl9pPr marL="14630400" indent="0">
              <a:buNone/>
              <a:defRPr sz="6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59263" y="10020300"/>
            <a:ext cx="20631820" cy="1473835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4689604" y="6724652"/>
            <a:ext cx="20733427" cy="3295648"/>
          </a:xfrm>
        </p:spPr>
        <p:txBody>
          <a:bodyPr anchor="b"/>
          <a:lstStyle>
            <a:lvl1pPr marL="0" indent="0">
              <a:buNone/>
              <a:defRPr sz="9600" b="1"/>
            </a:lvl1pPr>
            <a:lvl2pPr marL="1828800" indent="0">
              <a:buNone/>
              <a:defRPr sz="8000" b="1"/>
            </a:lvl2pPr>
            <a:lvl3pPr marL="3657600" indent="0">
              <a:buNone/>
              <a:defRPr sz="7200" b="1"/>
            </a:lvl3pPr>
            <a:lvl4pPr marL="5486400" indent="0">
              <a:buNone/>
              <a:defRPr sz="6400" b="1"/>
            </a:lvl4pPr>
            <a:lvl5pPr marL="7315200" indent="0">
              <a:buNone/>
              <a:defRPr sz="6400" b="1"/>
            </a:lvl5pPr>
            <a:lvl6pPr marL="9144000" indent="0">
              <a:buNone/>
              <a:defRPr sz="6400" b="1"/>
            </a:lvl6pPr>
            <a:lvl7pPr marL="10972800" indent="0">
              <a:buNone/>
              <a:defRPr sz="6400" b="1"/>
            </a:lvl7pPr>
            <a:lvl8pPr marL="12801600" indent="0">
              <a:buNone/>
              <a:defRPr sz="6400" b="1"/>
            </a:lvl8pPr>
            <a:lvl9pPr marL="14630400" indent="0">
              <a:buNone/>
              <a:defRPr sz="6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4689604" y="10020300"/>
            <a:ext cx="20733427" cy="1473835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092F0-9B95-4656-B30A-8E2020934F7E}" type="datetimeFigureOut">
              <a:rPr kumimoji="1" lang="ja-JP" altLang="en-US" smtClean="0"/>
              <a:t>2024/11/22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B33D4-DD2B-4034-8713-81C5965321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8128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092F0-9B95-4656-B30A-8E2020934F7E}" type="datetimeFigureOut">
              <a:rPr kumimoji="1" lang="ja-JP" altLang="en-US" smtClean="0"/>
              <a:t>2024/11/22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B33D4-DD2B-4034-8713-81C5965321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4070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092F0-9B95-4656-B30A-8E2020934F7E}" type="datetimeFigureOut">
              <a:rPr kumimoji="1" lang="ja-JP" altLang="en-US" smtClean="0"/>
              <a:t>2024/11/22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B33D4-DD2B-4034-8713-81C5965321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5265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9263" y="1828800"/>
            <a:ext cx="15729460" cy="6400800"/>
          </a:xfrm>
        </p:spPr>
        <p:txBody>
          <a:bodyPr anchor="b"/>
          <a:lstStyle>
            <a:lvl1pPr>
              <a:defRPr sz="12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733427" y="3949702"/>
            <a:ext cx="24689604" cy="19494500"/>
          </a:xfrm>
        </p:spPr>
        <p:txBody>
          <a:bodyPr/>
          <a:lstStyle>
            <a:lvl1pPr>
              <a:defRPr sz="12800"/>
            </a:lvl1pPr>
            <a:lvl2pPr>
              <a:defRPr sz="11200"/>
            </a:lvl2pPr>
            <a:lvl3pPr>
              <a:defRPr sz="9600"/>
            </a:lvl3pPr>
            <a:lvl4pPr>
              <a:defRPr sz="8000"/>
            </a:lvl4pPr>
            <a:lvl5pPr>
              <a:defRPr sz="8000"/>
            </a:lvl5pPr>
            <a:lvl6pPr>
              <a:defRPr sz="8000"/>
            </a:lvl6pPr>
            <a:lvl7pPr>
              <a:defRPr sz="8000"/>
            </a:lvl7pPr>
            <a:lvl8pPr>
              <a:defRPr sz="8000"/>
            </a:lvl8pPr>
            <a:lvl9pPr>
              <a:defRPr sz="8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359263" y="8229600"/>
            <a:ext cx="15729460" cy="15246352"/>
          </a:xfrm>
        </p:spPr>
        <p:txBody>
          <a:bodyPr/>
          <a:lstStyle>
            <a:lvl1pPr marL="0" indent="0">
              <a:buNone/>
              <a:defRPr sz="6400"/>
            </a:lvl1pPr>
            <a:lvl2pPr marL="1828800" indent="0">
              <a:buNone/>
              <a:defRPr sz="5600"/>
            </a:lvl2pPr>
            <a:lvl3pPr marL="3657600" indent="0">
              <a:buNone/>
              <a:defRPr sz="4800"/>
            </a:lvl3pPr>
            <a:lvl4pPr marL="5486400" indent="0">
              <a:buNone/>
              <a:defRPr sz="4000"/>
            </a:lvl4pPr>
            <a:lvl5pPr marL="7315200" indent="0">
              <a:buNone/>
              <a:defRPr sz="4000"/>
            </a:lvl5pPr>
            <a:lvl6pPr marL="9144000" indent="0">
              <a:buNone/>
              <a:defRPr sz="4000"/>
            </a:lvl6pPr>
            <a:lvl7pPr marL="10972800" indent="0">
              <a:buNone/>
              <a:defRPr sz="4000"/>
            </a:lvl7pPr>
            <a:lvl8pPr marL="12801600" indent="0">
              <a:buNone/>
              <a:defRPr sz="4000"/>
            </a:lvl8pPr>
            <a:lvl9pPr marL="14630400" indent="0">
              <a:buNone/>
              <a:defRPr sz="4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092F0-9B95-4656-B30A-8E2020934F7E}" type="datetimeFigureOut">
              <a:rPr kumimoji="1" lang="ja-JP" altLang="en-US" smtClean="0"/>
              <a:t>2024/11/22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B33D4-DD2B-4034-8713-81C5965321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3326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9263" y="1828800"/>
            <a:ext cx="15729460" cy="6400800"/>
          </a:xfrm>
        </p:spPr>
        <p:txBody>
          <a:bodyPr anchor="b"/>
          <a:lstStyle>
            <a:lvl1pPr>
              <a:defRPr sz="12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0733427" y="3949702"/>
            <a:ext cx="24689604" cy="19494500"/>
          </a:xfrm>
        </p:spPr>
        <p:txBody>
          <a:bodyPr anchor="t"/>
          <a:lstStyle>
            <a:lvl1pPr marL="0" indent="0">
              <a:buNone/>
              <a:defRPr sz="12800"/>
            </a:lvl1pPr>
            <a:lvl2pPr marL="1828800" indent="0">
              <a:buNone/>
              <a:defRPr sz="11200"/>
            </a:lvl2pPr>
            <a:lvl3pPr marL="3657600" indent="0">
              <a:buNone/>
              <a:defRPr sz="9600"/>
            </a:lvl3pPr>
            <a:lvl4pPr marL="5486400" indent="0">
              <a:buNone/>
              <a:defRPr sz="8000"/>
            </a:lvl4pPr>
            <a:lvl5pPr marL="7315200" indent="0">
              <a:buNone/>
              <a:defRPr sz="8000"/>
            </a:lvl5pPr>
            <a:lvl6pPr marL="9144000" indent="0">
              <a:buNone/>
              <a:defRPr sz="8000"/>
            </a:lvl6pPr>
            <a:lvl7pPr marL="10972800" indent="0">
              <a:buNone/>
              <a:defRPr sz="8000"/>
            </a:lvl7pPr>
            <a:lvl8pPr marL="12801600" indent="0">
              <a:buNone/>
              <a:defRPr sz="8000"/>
            </a:lvl8pPr>
            <a:lvl9pPr marL="14630400" indent="0">
              <a:buNone/>
              <a:defRPr sz="8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359263" y="8229600"/>
            <a:ext cx="15729460" cy="15246352"/>
          </a:xfrm>
        </p:spPr>
        <p:txBody>
          <a:bodyPr/>
          <a:lstStyle>
            <a:lvl1pPr marL="0" indent="0">
              <a:buNone/>
              <a:defRPr sz="6400"/>
            </a:lvl1pPr>
            <a:lvl2pPr marL="1828800" indent="0">
              <a:buNone/>
              <a:defRPr sz="5600"/>
            </a:lvl2pPr>
            <a:lvl3pPr marL="3657600" indent="0">
              <a:buNone/>
              <a:defRPr sz="4800"/>
            </a:lvl3pPr>
            <a:lvl4pPr marL="5486400" indent="0">
              <a:buNone/>
              <a:defRPr sz="4000"/>
            </a:lvl4pPr>
            <a:lvl5pPr marL="7315200" indent="0">
              <a:buNone/>
              <a:defRPr sz="4000"/>
            </a:lvl5pPr>
            <a:lvl6pPr marL="9144000" indent="0">
              <a:buNone/>
              <a:defRPr sz="4000"/>
            </a:lvl6pPr>
            <a:lvl7pPr marL="10972800" indent="0">
              <a:buNone/>
              <a:defRPr sz="4000"/>
            </a:lvl7pPr>
            <a:lvl8pPr marL="12801600" indent="0">
              <a:buNone/>
              <a:defRPr sz="4000"/>
            </a:lvl8pPr>
            <a:lvl9pPr marL="14630400" indent="0">
              <a:buNone/>
              <a:defRPr sz="4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092F0-9B95-4656-B30A-8E2020934F7E}" type="datetimeFigureOut">
              <a:rPr kumimoji="1" lang="ja-JP" altLang="en-US" smtClean="0"/>
              <a:t>2024/11/22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B33D4-DD2B-4034-8713-81C5965321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4663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52909" y="1460502"/>
            <a:ext cx="42063770" cy="53022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52909" y="7302500"/>
            <a:ext cx="42063770" cy="17405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352909" y="25425402"/>
            <a:ext cx="10973157" cy="14605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B092F0-9B95-4656-B30A-8E2020934F7E}" type="datetimeFigureOut">
              <a:rPr kumimoji="1" lang="ja-JP" altLang="en-US" smtClean="0"/>
              <a:t>2024/11/22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154926" y="25425402"/>
            <a:ext cx="16459736" cy="14605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443522" y="25425402"/>
            <a:ext cx="10973157" cy="14605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AB33D4-DD2B-4034-8713-81C5965321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5595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657600" rtl="0" eaLnBrk="1" latinLnBrk="0" hangingPunct="1">
        <a:lnSpc>
          <a:spcPct val="90000"/>
        </a:lnSpc>
        <a:spcBef>
          <a:spcPct val="0"/>
        </a:spcBef>
        <a:buNone/>
        <a:defRPr kumimoji="1" sz="17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14400" indent="-914400" algn="l" defTabSz="3657600" rtl="0" eaLnBrk="1" latinLnBrk="0" hangingPunct="1">
        <a:lnSpc>
          <a:spcPct val="90000"/>
        </a:lnSpc>
        <a:spcBef>
          <a:spcPts val="4000"/>
        </a:spcBef>
        <a:buFont typeface="Arial" panose="020B0604020202020204" pitchFamily="34" charset="0"/>
        <a:buChar char="•"/>
        <a:defRPr kumimoji="1" sz="1120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kumimoji="1" sz="960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kumimoji="1" sz="8000" kern="1200">
          <a:solidFill>
            <a:schemeClr val="tx1"/>
          </a:solidFill>
          <a:latin typeface="+mn-lt"/>
          <a:ea typeface="+mn-ea"/>
          <a:cs typeface="+mn-cs"/>
        </a:defRPr>
      </a:lvl3pPr>
      <a:lvl4pPr marL="64008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kumimoji="1" sz="7200" kern="1200">
          <a:solidFill>
            <a:schemeClr val="tx1"/>
          </a:solidFill>
          <a:latin typeface="+mn-lt"/>
          <a:ea typeface="+mn-ea"/>
          <a:cs typeface="+mn-cs"/>
        </a:defRPr>
      </a:lvl4pPr>
      <a:lvl5pPr marL="82296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kumimoji="1" sz="7200" kern="1200">
          <a:solidFill>
            <a:schemeClr val="tx1"/>
          </a:solidFill>
          <a:latin typeface="+mn-lt"/>
          <a:ea typeface="+mn-ea"/>
          <a:cs typeface="+mn-cs"/>
        </a:defRPr>
      </a:lvl5pPr>
      <a:lvl6pPr marL="100584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kumimoji="1" sz="7200" kern="1200">
          <a:solidFill>
            <a:schemeClr val="tx1"/>
          </a:solidFill>
          <a:latin typeface="+mn-lt"/>
          <a:ea typeface="+mn-ea"/>
          <a:cs typeface="+mn-cs"/>
        </a:defRPr>
      </a:lvl6pPr>
      <a:lvl7pPr marL="118872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kumimoji="1" sz="7200" kern="1200">
          <a:solidFill>
            <a:schemeClr val="tx1"/>
          </a:solidFill>
          <a:latin typeface="+mn-lt"/>
          <a:ea typeface="+mn-ea"/>
          <a:cs typeface="+mn-cs"/>
        </a:defRPr>
      </a:lvl7pPr>
      <a:lvl8pPr marL="137160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kumimoji="1" sz="7200" kern="1200">
          <a:solidFill>
            <a:schemeClr val="tx1"/>
          </a:solidFill>
          <a:latin typeface="+mn-lt"/>
          <a:ea typeface="+mn-ea"/>
          <a:cs typeface="+mn-cs"/>
        </a:defRPr>
      </a:lvl8pPr>
      <a:lvl9pPr marL="155448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kumimoji="1" sz="7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57600" rtl="0" eaLnBrk="1" latinLnBrk="0" hangingPunct="1">
        <a:defRPr kumimoji="1" sz="7200" kern="1200">
          <a:solidFill>
            <a:schemeClr val="tx1"/>
          </a:solidFill>
          <a:latin typeface="+mn-lt"/>
          <a:ea typeface="+mn-ea"/>
          <a:cs typeface="+mn-cs"/>
        </a:defRPr>
      </a:lvl1pPr>
      <a:lvl2pPr marL="1828800" algn="l" defTabSz="3657600" rtl="0" eaLnBrk="1" latinLnBrk="0" hangingPunct="1">
        <a:defRPr kumimoji="1" sz="7200" kern="1200">
          <a:solidFill>
            <a:schemeClr val="tx1"/>
          </a:solidFill>
          <a:latin typeface="+mn-lt"/>
          <a:ea typeface="+mn-ea"/>
          <a:cs typeface="+mn-cs"/>
        </a:defRPr>
      </a:lvl2pPr>
      <a:lvl3pPr marL="3657600" algn="l" defTabSz="3657600" rtl="0" eaLnBrk="1" latinLnBrk="0" hangingPunct="1">
        <a:defRPr kumimoji="1"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486400" algn="l" defTabSz="3657600" rtl="0" eaLnBrk="1" latinLnBrk="0" hangingPunct="1">
        <a:defRPr kumimoji="1" sz="7200" kern="1200">
          <a:solidFill>
            <a:schemeClr val="tx1"/>
          </a:solidFill>
          <a:latin typeface="+mn-lt"/>
          <a:ea typeface="+mn-ea"/>
          <a:cs typeface="+mn-cs"/>
        </a:defRPr>
      </a:lvl4pPr>
      <a:lvl5pPr marL="7315200" algn="l" defTabSz="3657600" rtl="0" eaLnBrk="1" latinLnBrk="0" hangingPunct="1">
        <a:defRPr kumimoji="1" sz="7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0" algn="l" defTabSz="3657600" rtl="0" eaLnBrk="1" latinLnBrk="0" hangingPunct="1">
        <a:defRPr kumimoji="1" sz="7200" kern="1200">
          <a:solidFill>
            <a:schemeClr val="tx1"/>
          </a:solidFill>
          <a:latin typeface="+mn-lt"/>
          <a:ea typeface="+mn-ea"/>
          <a:cs typeface="+mn-cs"/>
        </a:defRPr>
      </a:lvl6pPr>
      <a:lvl7pPr marL="10972800" algn="l" defTabSz="3657600" rtl="0" eaLnBrk="1" latinLnBrk="0" hangingPunct="1">
        <a:defRPr kumimoji="1" sz="7200" kern="1200">
          <a:solidFill>
            <a:schemeClr val="tx1"/>
          </a:solidFill>
          <a:latin typeface="+mn-lt"/>
          <a:ea typeface="+mn-ea"/>
          <a:cs typeface="+mn-cs"/>
        </a:defRPr>
      </a:lvl7pPr>
      <a:lvl8pPr marL="12801600" algn="l" defTabSz="3657600" rtl="0" eaLnBrk="1" latinLnBrk="0" hangingPunct="1">
        <a:defRPr kumimoji="1" sz="7200" kern="1200">
          <a:solidFill>
            <a:schemeClr val="tx1"/>
          </a:solidFill>
          <a:latin typeface="+mn-lt"/>
          <a:ea typeface="+mn-ea"/>
          <a:cs typeface="+mn-cs"/>
        </a:defRPr>
      </a:lvl8pPr>
      <a:lvl9pPr marL="14630400" algn="l" defTabSz="3657600" rtl="0" eaLnBrk="1" latinLnBrk="0" hangingPunct="1">
        <a:defRPr kumimoji="1" sz="7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ダイアグラム&#10;&#10;自動的に生成された説明">
            <a:extLst>
              <a:ext uri="{FF2B5EF4-FFF2-40B4-BE49-F238E27FC236}">
                <a16:creationId xmlns:a16="http://schemas.microsoft.com/office/drawing/2014/main" id="{5906A780-57FD-45B7-0594-2BBEFF9B29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" y="0"/>
            <a:ext cx="48768000" cy="27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747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ゲーム画面のスクリーンショット&#10;&#10;低い精度で自動的に生成された説明">
            <a:extLst>
              <a:ext uri="{FF2B5EF4-FFF2-40B4-BE49-F238E27FC236}">
                <a16:creationId xmlns:a16="http://schemas.microsoft.com/office/drawing/2014/main" id="{B06A86DC-6C28-6C2D-16FE-10D57F0AEE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" y="0"/>
            <a:ext cx="48768000" cy="27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75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ダイアグラム&#10;&#10;自動的に生成された説明">
            <a:extLst>
              <a:ext uri="{FF2B5EF4-FFF2-40B4-BE49-F238E27FC236}">
                <a16:creationId xmlns:a16="http://schemas.microsoft.com/office/drawing/2014/main" id="{F58BF0C5-B748-87FF-B58B-F08B1775ED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" y="0"/>
            <a:ext cx="48768000" cy="27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980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272FCC2F-B627-17D5-BC46-D14953CE8A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" y="0"/>
            <a:ext cx="48768000" cy="27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0581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9</TotalTime>
  <Words>0</Words>
  <Application>Microsoft Office PowerPoint</Application>
  <PresentationFormat>ユーザー設定</PresentationFormat>
  <Paragraphs>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Watanabe Hiroyuki</dc:creator>
  <cp:lastModifiedBy>Watanabe Hiroyuki</cp:lastModifiedBy>
  <cp:revision>7</cp:revision>
  <dcterms:created xsi:type="dcterms:W3CDTF">2024-08-09T10:02:59Z</dcterms:created>
  <dcterms:modified xsi:type="dcterms:W3CDTF">2024-11-22T09:12:03Z</dcterms:modified>
</cp:coreProperties>
</file>