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48769588" cy="2743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25" d="100"/>
          <a:sy n="25" d="100"/>
        </p:scale>
        <p:origin x="4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199" y="4489452"/>
            <a:ext cx="36577191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199" y="14408152"/>
            <a:ext cx="36577191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8193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11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900737" y="1460500"/>
            <a:ext cx="10515942" cy="2324735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909" y="1460500"/>
            <a:ext cx="30938207" cy="2324735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450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5758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508" y="6838954"/>
            <a:ext cx="4206377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7508" y="18357854"/>
            <a:ext cx="4206377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>
                    <a:tint val="75000"/>
                  </a:schemeClr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650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909" y="7302500"/>
            <a:ext cx="20727075" cy="17405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9604" y="7302500"/>
            <a:ext cx="20727075" cy="17405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61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1" y="1460502"/>
            <a:ext cx="42063770" cy="530225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9263" y="6724652"/>
            <a:ext cx="2063182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9263" y="10020300"/>
            <a:ext cx="20631820" cy="14738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9604" y="6724652"/>
            <a:ext cx="20733427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89604" y="10020300"/>
            <a:ext cx="20733427" cy="1473835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8128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07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265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27" y="3949702"/>
            <a:ext cx="24689604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32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33427" y="3949702"/>
            <a:ext cx="24689604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66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909" y="7302500"/>
            <a:ext cx="4206377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092F0-9B95-4656-B30A-8E2020934F7E}" type="datetimeFigureOut">
              <a:rPr kumimoji="1" lang="ja-JP" altLang="en-US" smtClean="0"/>
              <a:t>2024/11/21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B33D4-DD2B-4034-8713-81C5965321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595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kumimoji="1"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kumimoji="1"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線画 が含まれている画像&#10;&#10;自動的に生成された説明">
            <a:extLst>
              <a:ext uri="{FF2B5EF4-FFF2-40B4-BE49-F238E27FC236}">
                <a16:creationId xmlns:a16="http://schemas.microsoft.com/office/drawing/2014/main" id="{BBCAA76E-6BE0-13D3-9117-884B70B245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74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探す, 座る, 食品, 挿絵 が含まれている画像&#10;&#10;自動的に生成された説明">
            <a:extLst>
              <a:ext uri="{FF2B5EF4-FFF2-40B4-BE49-F238E27FC236}">
                <a16:creationId xmlns:a16="http://schemas.microsoft.com/office/drawing/2014/main" id="{7E2D983F-12DF-37D5-32C6-52D05D56F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5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A9A50DCD-2261-EA8C-E81D-57D1A9AC42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8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食品, 挿絵 が含まれている画像&#10;&#10;自動的に生成された説明">
            <a:extLst>
              <a:ext uri="{FF2B5EF4-FFF2-40B4-BE49-F238E27FC236}">
                <a16:creationId xmlns:a16="http://schemas.microsoft.com/office/drawing/2014/main" id="{721E2EB5-3F6A-D0DC-6EB5-07A553DEE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" y="0"/>
            <a:ext cx="48768000" cy="27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058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</TotalTime>
  <Words>0</Words>
  <Application>Microsoft Office PowerPoint</Application>
  <PresentationFormat>ユーザー設定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Watanabe Hiroyuki</dc:creator>
  <cp:lastModifiedBy>Watanabe Hiroyuki</cp:lastModifiedBy>
  <cp:revision>5</cp:revision>
  <dcterms:created xsi:type="dcterms:W3CDTF">2024-08-09T10:02:59Z</dcterms:created>
  <dcterms:modified xsi:type="dcterms:W3CDTF">2024-11-21T11:58:26Z</dcterms:modified>
</cp:coreProperties>
</file>